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61"/>
  </p:notesMasterIdLst>
  <p:sldIdLst>
    <p:sldId id="259" r:id="rId2"/>
    <p:sldId id="258" r:id="rId3"/>
    <p:sldId id="256" r:id="rId4"/>
    <p:sldId id="269" r:id="rId5"/>
    <p:sldId id="406" r:id="rId6"/>
    <p:sldId id="539" r:id="rId7"/>
    <p:sldId id="540" r:id="rId8"/>
    <p:sldId id="541" r:id="rId9"/>
    <p:sldId id="542" r:id="rId10"/>
    <p:sldId id="528" r:id="rId11"/>
    <p:sldId id="543" r:id="rId12"/>
    <p:sldId id="534" r:id="rId13"/>
    <p:sldId id="261" r:id="rId14"/>
    <p:sldId id="263" r:id="rId15"/>
    <p:sldId id="519" r:id="rId16"/>
    <p:sldId id="429" r:id="rId17"/>
    <p:sldId id="430" r:id="rId18"/>
    <p:sldId id="525" r:id="rId19"/>
    <p:sldId id="545" r:id="rId20"/>
    <p:sldId id="546" r:id="rId21"/>
    <p:sldId id="550" r:id="rId22"/>
    <p:sldId id="536" r:id="rId23"/>
    <p:sldId id="655" r:id="rId24"/>
    <p:sldId id="659" r:id="rId25"/>
    <p:sldId id="660" r:id="rId26"/>
    <p:sldId id="294" r:id="rId27"/>
    <p:sldId id="674" r:id="rId28"/>
    <p:sldId id="304" r:id="rId29"/>
    <p:sldId id="331" r:id="rId30"/>
    <p:sldId id="388" r:id="rId31"/>
    <p:sldId id="329" r:id="rId32"/>
    <p:sldId id="330" r:id="rId33"/>
    <p:sldId id="332" r:id="rId34"/>
    <p:sldId id="333" r:id="rId35"/>
    <p:sldId id="339" r:id="rId36"/>
    <p:sldId id="607" r:id="rId37"/>
    <p:sldId id="685" r:id="rId38"/>
    <p:sldId id="566" r:id="rId39"/>
    <p:sldId id="565" r:id="rId40"/>
    <p:sldId id="568" r:id="rId41"/>
    <p:sldId id="293" r:id="rId42"/>
    <p:sldId id="684" r:id="rId43"/>
    <p:sldId id="744" r:id="rId44"/>
    <p:sldId id="746" r:id="rId45"/>
    <p:sldId id="747" r:id="rId46"/>
    <p:sldId id="748" r:id="rId47"/>
    <p:sldId id="712" r:id="rId48"/>
    <p:sldId id="713" r:id="rId49"/>
    <p:sldId id="714" r:id="rId50"/>
    <p:sldId id="715" r:id="rId51"/>
    <p:sldId id="716" r:id="rId52"/>
    <p:sldId id="717" r:id="rId53"/>
    <p:sldId id="718" r:id="rId54"/>
    <p:sldId id="719" r:id="rId55"/>
    <p:sldId id="720" r:id="rId56"/>
    <p:sldId id="721" r:id="rId57"/>
    <p:sldId id="722" r:id="rId58"/>
    <p:sldId id="723" r:id="rId59"/>
    <p:sldId id="724" r:id="rId60"/>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94694"/>
  </p:normalViewPr>
  <p:slideViewPr>
    <p:cSldViewPr snapToGrid="0" snapToObjects="1">
      <p:cViewPr varScale="1">
        <p:scale>
          <a:sx n="121" d="100"/>
          <a:sy n="121" d="100"/>
        </p:scale>
        <p:origin x="5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8C2CDF-B69E-7A49-AA20-F8393556D779}"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s-ES"/>
        </a:p>
      </dgm:t>
    </dgm:pt>
    <dgm:pt modelId="{19064152-6AB9-1D47-B7DC-3EEE9B67E843}">
      <dgm:prSet/>
      <dgm:spPr/>
      <dgm:t>
        <a:bodyPr/>
        <a:lstStyle/>
        <a:p>
          <a:r>
            <a:rPr lang="es-MX" dirty="0"/>
            <a:t>Estimador puntual</a:t>
          </a:r>
        </a:p>
      </dgm:t>
    </dgm:pt>
    <dgm:pt modelId="{169DD77E-9D8B-664C-B55B-4AD3273C430D}" type="parTrans" cxnId="{AAF0A1A7-D96F-8D47-AC79-1579C5A3545D}">
      <dgm:prSet/>
      <dgm:spPr/>
      <dgm:t>
        <a:bodyPr/>
        <a:lstStyle/>
        <a:p>
          <a:endParaRPr lang="es-ES"/>
        </a:p>
      </dgm:t>
    </dgm:pt>
    <dgm:pt modelId="{7597C34B-4EB2-2D4B-8F70-8E27438811FE}" type="sibTrans" cxnId="{AAF0A1A7-D96F-8D47-AC79-1579C5A3545D}">
      <dgm:prSet/>
      <dgm:spPr/>
      <dgm:t>
        <a:bodyPr/>
        <a:lstStyle/>
        <a:p>
          <a:endParaRPr lang="es-ES"/>
        </a:p>
      </dgm:t>
    </dgm:pt>
    <dgm:pt modelId="{CED7EBD6-F93C-604D-9B68-719CE9B262F6}">
      <dgm:prSet/>
      <dgm:spPr/>
      <dgm:t>
        <a:bodyPr/>
        <a:lstStyle/>
        <a:p>
          <a:r>
            <a:rPr lang="es-MX" dirty="0"/>
            <a:t>Un valor asociado con la probabilidad</a:t>
          </a:r>
        </a:p>
      </dgm:t>
    </dgm:pt>
    <dgm:pt modelId="{1442BF8D-D1AD-CA4B-A4E5-37B91326F350}" type="parTrans" cxnId="{7F097800-831A-2D4D-8DF4-640AE042FCC2}">
      <dgm:prSet/>
      <dgm:spPr/>
      <dgm:t>
        <a:bodyPr/>
        <a:lstStyle/>
        <a:p>
          <a:endParaRPr lang="es-ES"/>
        </a:p>
      </dgm:t>
    </dgm:pt>
    <dgm:pt modelId="{B78B9BFC-E886-9F40-B9EA-2ACB9C1B8786}" type="sibTrans" cxnId="{7F097800-831A-2D4D-8DF4-640AE042FCC2}">
      <dgm:prSet/>
      <dgm:spPr/>
      <dgm:t>
        <a:bodyPr/>
        <a:lstStyle/>
        <a:p>
          <a:endParaRPr lang="es-ES"/>
        </a:p>
      </dgm:t>
    </dgm:pt>
    <dgm:pt modelId="{A3FFA697-217A-A14F-AB7B-005AFAD39FC8}">
      <dgm:prSet/>
      <dgm:spPr/>
      <dgm:t>
        <a:bodyPr/>
        <a:lstStyle/>
        <a:p>
          <a:r>
            <a:rPr lang="es-MX" dirty="0"/>
            <a:t>Error estándar muestral </a:t>
          </a:r>
        </a:p>
      </dgm:t>
    </dgm:pt>
    <dgm:pt modelId="{11A9DDEE-C237-EC49-B4AA-C4335EDDC3E8}" type="parTrans" cxnId="{D13D5ED5-835E-F74E-828A-4AFA6D61AF4A}">
      <dgm:prSet/>
      <dgm:spPr/>
      <dgm:t>
        <a:bodyPr/>
        <a:lstStyle/>
        <a:p>
          <a:endParaRPr lang="es-ES"/>
        </a:p>
      </dgm:t>
    </dgm:pt>
    <dgm:pt modelId="{99010A46-A079-0A47-90B5-6A0823EDC699}" type="sibTrans" cxnId="{D13D5ED5-835E-F74E-828A-4AFA6D61AF4A}">
      <dgm:prSet/>
      <dgm:spPr/>
      <dgm:t>
        <a:bodyPr/>
        <a:lstStyle/>
        <a:p>
          <a:endParaRPr lang="es-ES"/>
        </a:p>
      </dgm:t>
    </dgm:pt>
    <dgm:pt modelId="{D48C6413-5AE7-FC46-BA9D-5064ABAF4607}">
      <dgm:prSet/>
      <dgm:spPr/>
      <dgm:t>
        <a:bodyPr/>
        <a:lstStyle/>
        <a:p>
          <a:r>
            <a:rPr lang="es-MX" dirty="0"/>
            <a:t>Varianza</a:t>
          </a:r>
        </a:p>
      </dgm:t>
    </dgm:pt>
    <dgm:pt modelId="{B8096A71-50BF-B94A-8724-F35838FEB351}" type="parTrans" cxnId="{1380A2EB-92E7-7A4F-AE98-EA238561E4BE}">
      <dgm:prSet/>
      <dgm:spPr/>
      <dgm:t>
        <a:bodyPr/>
        <a:lstStyle/>
        <a:p>
          <a:endParaRPr lang="es-ES"/>
        </a:p>
      </dgm:t>
    </dgm:pt>
    <dgm:pt modelId="{CC7B2DAA-7EC7-B14A-B5BD-D7DCD885B512}" type="sibTrans" cxnId="{1380A2EB-92E7-7A4F-AE98-EA238561E4BE}">
      <dgm:prSet/>
      <dgm:spPr/>
      <dgm:t>
        <a:bodyPr/>
        <a:lstStyle/>
        <a:p>
          <a:endParaRPr lang="es-ES"/>
        </a:p>
      </dgm:t>
    </dgm:pt>
    <dgm:pt modelId="{C5E3A5D3-1CB5-834E-81AD-6B4BC0D159BD}">
      <dgm:prSet/>
      <dgm:spPr/>
      <dgm:t>
        <a:bodyPr/>
        <a:lstStyle/>
        <a:p>
          <a:r>
            <a:rPr lang="es-MX" dirty="0"/>
            <a:t>Tamaño de la muesta</a:t>
          </a:r>
        </a:p>
      </dgm:t>
    </dgm:pt>
    <dgm:pt modelId="{2DA4C3DA-F369-2E41-A695-9B12D50276DE}" type="parTrans" cxnId="{22AC1BD1-4823-9E42-A70A-504C654D392E}">
      <dgm:prSet/>
      <dgm:spPr/>
      <dgm:t>
        <a:bodyPr/>
        <a:lstStyle/>
        <a:p>
          <a:endParaRPr lang="es-ES"/>
        </a:p>
      </dgm:t>
    </dgm:pt>
    <dgm:pt modelId="{88674B35-EF99-DA4B-8BB6-AE43107ABD0F}" type="sibTrans" cxnId="{22AC1BD1-4823-9E42-A70A-504C654D392E}">
      <dgm:prSet/>
      <dgm:spPr/>
      <dgm:t>
        <a:bodyPr/>
        <a:lstStyle/>
        <a:p>
          <a:endParaRPr lang="es-ES"/>
        </a:p>
      </dgm:t>
    </dgm:pt>
    <dgm:pt modelId="{DC317ED9-1B5D-7B42-AB2B-11DF74D1D1CE}" type="pres">
      <dgm:prSet presAssocID="{D58C2CDF-B69E-7A49-AA20-F8393556D779}" presName="Name0" presStyleCnt="0">
        <dgm:presLayoutVars>
          <dgm:dir/>
          <dgm:resizeHandles val="exact"/>
        </dgm:presLayoutVars>
      </dgm:prSet>
      <dgm:spPr/>
    </dgm:pt>
    <dgm:pt modelId="{7E41CD9A-0A35-B249-A1CE-2ACA0CADF020}" type="pres">
      <dgm:prSet presAssocID="{19064152-6AB9-1D47-B7DC-3EEE9B67E843}" presName="node" presStyleLbl="node1" presStyleIdx="0" presStyleCnt="3">
        <dgm:presLayoutVars>
          <dgm:bulletEnabled val="1"/>
        </dgm:presLayoutVars>
      </dgm:prSet>
      <dgm:spPr/>
    </dgm:pt>
    <dgm:pt modelId="{5EDE0A90-C399-FC41-B3D4-D4AED221C3E0}" type="pres">
      <dgm:prSet presAssocID="{7597C34B-4EB2-2D4B-8F70-8E27438811FE}" presName="sibTrans" presStyleLbl="sibTrans2D1" presStyleIdx="0" presStyleCnt="2" custLinFactNeighborX="-1175" custLinFactNeighborY="47219"/>
      <dgm:spPr>
        <a:prstGeom prst="mathMinus">
          <a:avLst/>
        </a:prstGeom>
      </dgm:spPr>
    </dgm:pt>
    <dgm:pt modelId="{229870A9-5D96-D044-8825-DC0FC41A95D5}" type="pres">
      <dgm:prSet presAssocID="{7597C34B-4EB2-2D4B-8F70-8E27438811FE}" presName="connectorText" presStyleLbl="sibTrans2D1" presStyleIdx="0" presStyleCnt="2"/>
      <dgm:spPr/>
    </dgm:pt>
    <dgm:pt modelId="{15642B1B-85B6-8D41-9D96-0C33B2E079E6}" type="pres">
      <dgm:prSet presAssocID="{CED7EBD6-F93C-604D-9B68-719CE9B262F6}" presName="node" presStyleLbl="node1" presStyleIdx="1" presStyleCnt="3">
        <dgm:presLayoutVars>
          <dgm:bulletEnabled val="1"/>
        </dgm:presLayoutVars>
      </dgm:prSet>
      <dgm:spPr/>
    </dgm:pt>
    <dgm:pt modelId="{210F9CBF-3418-BE42-A4F5-DEAB1C70F748}" type="pres">
      <dgm:prSet presAssocID="{B78B9BFC-E886-9F40-B9EA-2ACB9C1B8786}" presName="sibTrans" presStyleLbl="sibTrans2D1" presStyleIdx="1" presStyleCnt="2"/>
      <dgm:spPr>
        <a:prstGeom prst="mathMultiply">
          <a:avLst/>
        </a:prstGeom>
      </dgm:spPr>
    </dgm:pt>
    <dgm:pt modelId="{D7922C6D-B2DE-D346-BC76-2A9C187F196E}" type="pres">
      <dgm:prSet presAssocID="{B78B9BFC-E886-9F40-B9EA-2ACB9C1B8786}" presName="connectorText" presStyleLbl="sibTrans2D1" presStyleIdx="1" presStyleCnt="2"/>
      <dgm:spPr/>
    </dgm:pt>
    <dgm:pt modelId="{25C93037-3208-454B-A0BA-FCFC43EC6504}" type="pres">
      <dgm:prSet presAssocID="{A3FFA697-217A-A14F-AB7B-005AFAD39FC8}" presName="node" presStyleLbl="node1" presStyleIdx="2" presStyleCnt="3">
        <dgm:presLayoutVars>
          <dgm:bulletEnabled val="1"/>
        </dgm:presLayoutVars>
      </dgm:prSet>
      <dgm:spPr/>
    </dgm:pt>
  </dgm:ptLst>
  <dgm:cxnLst>
    <dgm:cxn modelId="{7F097800-831A-2D4D-8DF4-640AE042FCC2}" srcId="{D58C2CDF-B69E-7A49-AA20-F8393556D779}" destId="{CED7EBD6-F93C-604D-9B68-719CE9B262F6}" srcOrd="1" destOrd="0" parTransId="{1442BF8D-D1AD-CA4B-A4E5-37B91326F350}" sibTransId="{B78B9BFC-E886-9F40-B9EA-2ACB9C1B8786}"/>
    <dgm:cxn modelId="{9D0BF908-5441-264B-86D1-6B918FC628E8}" type="presOf" srcId="{D58C2CDF-B69E-7A49-AA20-F8393556D779}" destId="{DC317ED9-1B5D-7B42-AB2B-11DF74D1D1CE}" srcOrd="0" destOrd="0" presId="urn:microsoft.com/office/officeart/2005/8/layout/process1"/>
    <dgm:cxn modelId="{6173463B-7836-3348-9DEE-57AA1625C0E5}" type="presOf" srcId="{19064152-6AB9-1D47-B7DC-3EEE9B67E843}" destId="{7E41CD9A-0A35-B249-A1CE-2ACA0CADF020}" srcOrd="0" destOrd="0" presId="urn:microsoft.com/office/officeart/2005/8/layout/process1"/>
    <dgm:cxn modelId="{B9586861-AD3B-484E-B136-A922C35DE1C8}" type="presOf" srcId="{D48C6413-5AE7-FC46-BA9D-5064ABAF4607}" destId="{25C93037-3208-454B-A0BA-FCFC43EC6504}" srcOrd="0" destOrd="1" presId="urn:microsoft.com/office/officeart/2005/8/layout/process1"/>
    <dgm:cxn modelId="{4B4B2279-A7C3-F34C-B506-05C036CAE799}" type="presOf" srcId="{B78B9BFC-E886-9F40-B9EA-2ACB9C1B8786}" destId="{D7922C6D-B2DE-D346-BC76-2A9C187F196E}" srcOrd="1" destOrd="0" presId="urn:microsoft.com/office/officeart/2005/8/layout/process1"/>
    <dgm:cxn modelId="{EE48027D-6FEF-F74F-B634-66A981564F45}" type="presOf" srcId="{7597C34B-4EB2-2D4B-8F70-8E27438811FE}" destId="{229870A9-5D96-D044-8825-DC0FC41A95D5}" srcOrd="1" destOrd="0" presId="urn:microsoft.com/office/officeart/2005/8/layout/process1"/>
    <dgm:cxn modelId="{7B2B7196-0B16-A94E-8020-8CB533299425}" type="presOf" srcId="{CED7EBD6-F93C-604D-9B68-719CE9B262F6}" destId="{15642B1B-85B6-8D41-9D96-0C33B2E079E6}" srcOrd="0" destOrd="0" presId="urn:microsoft.com/office/officeart/2005/8/layout/process1"/>
    <dgm:cxn modelId="{0B064297-70DC-1448-9AAC-FEBE590B3346}" type="presOf" srcId="{7597C34B-4EB2-2D4B-8F70-8E27438811FE}" destId="{5EDE0A90-C399-FC41-B3D4-D4AED221C3E0}" srcOrd="0" destOrd="0" presId="urn:microsoft.com/office/officeart/2005/8/layout/process1"/>
    <dgm:cxn modelId="{AAF0A1A7-D96F-8D47-AC79-1579C5A3545D}" srcId="{D58C2CDF-B69E-7A49-AA20-F8393556D779}" destId="{19064152-6AB9-1D47-B7DC-3EEE9B67E843}" srcOrd="0" destOrd="0" parTransId="{169DD77E-9D8B-664C-B55B-4AD3273C430D}" sibTransId="{7597C34B-4EB2-2D4B-8F70-8E27438811FE}"/>
    <dgm:cxn modelId="{3471B7C5-311B-7D45-BC46-2F95643B6B34}" type="presOf" srcId="{C5E3A5D3-1CB5-834E-81AD-6B4BC0D159BD}" destId="{25C93037-3208-454B-A0BA-FCFC43EC6504}" srcOrd="0" destOrd="2" presId="urn:microsoft.com/office/officeart/2005/8/layout/process1"/>
    <dgm:cxn modelId="{C02740C7-6B3D-9B46-B400-50E3B3EA0C01}" type="presOf" srcId="{B78B9BFC-E886-9F40-B9EA-2ACB9C1B8786}" destId="{210F9CBF-3418-BE42-A4F5-DEAB1C70F748}" srcOrd="0" destOrd="0" presId="urn:microsoft.com/office/officeart/2005/8/layout/process1"/>
    <dgm:cxn modelId="{22AC1BD1-4823-9E42-A70A-504C654D392E}" srcId="{A3FFA697-217A-A14F-AB7B-005AFAD39FC8}" destId="{C5E3A5D3-1CB5-834E-81AD-6B4BC0D159BD}" srcOrd="1" destOrd="0" parTransId="{2DA4C3DA-F369-2E41-A695-9B12D50276DE}" sibTransId="{88674B35-EF99-DA4B-8BB6-AE43107ABD0F}"/>
    <dgm:cxn modelId="{D13D5ED5-835E-F74E-828A-4AFA6D61AF4A}" srcId="{D58C2CDF-B69E-7A49-AA20-F8393556D779}" destId="{A3FFA697-217A-A14F-AB7B-005AFAD39FC8}" srcOrd="2" destOrd="0" parTransId="{11A9DDEE-C237-EC49-B4AA-C4335EDDC3E8}" sibTransId="{99010A46-A079-0A47-90B5-6A0823EDC699}"/>
    <dgm:cxn modelId="{5A4F5FEA-1316-C84C-8476-B29F42A1360B}" type="presOf" srcId="{A3FFA697-217A-A14F-AB7B-005AFAD39FC8}" destId="{25C93037-3208-454B-A0BA-FCFC43EC6504}" srcOrd="0" destOrd="0" presId="urn:microsoft.com/office/officeart/2005/8/layout/process1"/>
    <dgm:cxn modelId="{1380A2EB-92E7-7A4F-AE98-EA238561E4BE}" srcId="{A3FFA697-217A-A14F-AB7B-005AFAD39FC8}" destId="{D48C6413-5AE7-FC46-BA9D-5064ABAF4607}" srcOrd="0" destOrd="0" parTransId="{B8096A71-50BF-B94A-8724-F35838FEB351}" sibTransId="{CC7B2DAA-7EC7-B14A-B5BD-D7DCD885B512}"/>
    <dgm:cxn modelId="{BDCCE8DF-0A55-FA4A-A980-362236714228}" type="presParOf" srcId="{DC317ED9-1B5D-7B42-AB2B-11DF74D1D1CE}" destId="{7E41CD9A-0A35-B249-A1CE-2ACA0CADF020}" srcOrd="0" destOrd="0" presId="urn:microsoft.com/office/officeart/2005/8/layout/process1"/>
    <dgm:cxn modelId="{8D67D15B-11EC-4A4A-94A5-929D2512D09D}" type="presParOf" srcId="{DC317ED9-1B5D-7B42-AB2B-11DF74D1D1CE}" destId="{5EDE0A90-C399-FC41-B3D4-D4AED221C3E0}" srcOrd="1" destOrd="0" presId="urn:microsoft.com/office/officeart/2005/8/layout/process1"/>
    <dgm:cxn modelId="{BF43CFC2-2917-3847-B2CE-EF1613048701}" type="presParOf" srcId="{5EDE0A90-C399-FC41-B3D4-D4AED221C3E0}" destId="{229870A9-5D96-D044-8825-DC0FC41A95D5}" srcOrd="0" destOrd="0" presId="urn:microsoft.com/office/officeart/2005/8/layout/process1"/>
    <dgm:cxn modelId="{31649A9E-C66F-0147-ADBE-C39B780AABB8}" type="presParOf" srcId="{DC317ED9-1B5D-7B42-AB2B-11DF74D1D1CE}" destId="{15642B1B-85B6-8D41-9D96-0C33B2E079E6}" srcOrd="2" destOrd="0" presId="urn:microsoft.com/office/officeart/2005/8/layout/process1"/>
    <dgm:cxn modelId="{2021BBD2-4010-3347-B59A-10AB047B5742}" type="presParOf" srcId="{DC317ED9-1B5D-7B42-AB2B-11DF74D1D1CE}" destId="{210F9CBF-3418-BE42-A4F5-DEAB1C70F748}" srcOrd="3" destOrd="0" presId="urn:microsoft.com/office/officeart/2005/8/layout/process1"/>
    <dgm:cxn modelId="{1CFDC2BD-089F-D24D-9FC5-541B1A5936E6}" type="presParOf" srcId="{210F9CBF-3418-BE42-A4F5-DEAB1C70F748}" destId="{D7922C6D-B2DE-D346-BC76-2A9C187F196E}" srcOrd="0" destOrd="0" presId="urn:microsoft.com/office/officeart/2005/8/layout/process1"/>
    <dgm:cxn modelId="{49F9E964-9D40-F747-BD6B-97FB988B17FA}" type="presParOf" srcId="{DC317ED9-1B5D-7B42-AB2B-11DF74D1D1CE}" destId="{25C93037-3208-454B-A0BA-FCFC43EC6504}"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6C5A3F-CF0E-41D3-8338-7F7DBCAC8356}" type="doc">
      <dgm:prSet loTypeId="urn:microsoft.com/office/officeart/2009/3/layout/HorizontalOrganizationChart" loCatId="hierarchy" qsTypeId="urn:microsoft.com/office/officeart/2005/8/quickstyle/simple1" qsCatId="simple" csTypeId="urn:microsoft.com/office/officeart/2005/8/colors/accent1_4" csCatId="accent1" phldr="1"/>
      <dgm:spPr/>
      <dgm:t>
        <a:bodyPr/>
        <a:lstStyle/>
        <a:p>
          <a:endParaRPr lang="es-MX"/>
        </a:p>
      </dgm:t>
    </dgm:pt>
    <dgm:pt modelId="{B6F0FDA9-864D-4E14-AB22-52B8988A852B}">
      <dgm:prSet phldrT="[Text]"/>
      <dgm:spPr/>
      <dgm:t>
        <a:bodyPr/>
        <a:lstStyle/>
        <a:p>
          <a:r>
            <a:rPr lang="es-MX" dirty="0" err="1"/>
            <a:t>Anova</a:t>
          </a:r>
          <a:endParaRPr lang="es-MX" dirty="0"/>
        </a:p>
      </dgm:t>
    </dgm:pt>
    <dgm:pt modelId="{B6319D4C-7510-4523-9188-7938703749E9}" type="parTrans" cxnId="{0139963F-83C1-4853-9AAA-03A12C0A82AF}">
      <dgm:prSet/>
      <dgm:spPr/>
      <dgm:t>
        <a:bodyPr/>
        <a:lstStyle/>
        <a:p>
          <a:endParaRPr lang="es-MX"/>
        </a:p>
      </dgm:t>
    </dgm:pt>
    <dgm:pt modelId="{C1062D4A-FDAF-45BF-9945-648813E4BE8D}" type="sibTrans" cxnId="{0139963F-83C1-4853-9AAA-03A12C0A82AF}">
      <dgm:prSet/>
      <dgm:spPr/>
      <dgm:t>
        <a:bodyPr/>
        <a:lstStyle/>
        <a:p>
          <a:endParaRPr lang="es-MX"/>
        </a:p>
      </dgm:t>
    </dgm:pt>
    <dgm:pt modelId="{2DD5AEBC-2466-4DF8-8AEA-C1541D19C5B1}">
      <dgm:prSet phldrT="[Text]"/>
      <dgm:spPr/>
      <dgm:t>
        <a:bodyPr/>
        <a:lstStyle/>
        <a:p>
          <a:r>
            <a:rPr lang="es-MX" dirty="0"/>
            <a:t>Simple (</a:t>
          </a:r>
          <a:r>
            <a:rPr lang="es-MX" dirty="0" err="1"/>
            <a:t>one-way</a:t>
          </a:r>
          <a:r>
            <a:rPr lang="es-MX" dirty="0"/>
            <a:t>)</a:t>
          </a:r>
        </a:p>
      </dgm:t>
    </dgm:pt>
    <dgm:pt modelId="{FBCE2792-001C-4172-9D4D-68EA81E4C4EB}" type="parTrans" cxnId="{563BA7C1-DB09-41C5-B27F-6064AC056C35}">
      <dgm:prSet/>
      <dgm:spPr/>
      <dgm:t>
        <a:bodyPr/>
        <a:lstStyle/>
        <a:p>
          <a:endParaRPr lang="es-MX"/>
        </a:p>
      </dgm:t>
    </dgm:pt>
    <dgm:pt modelId="{808E5249-AE42-49CB-939F-82D2ED29B1B5}" type="sibTrans" cxnId="{563BA7C1-DB09-41C5-B27F-6064AC056C35}">
      <dgm:prSet/>
      <dgm:spPr/>
      <dgm:t>
        <a:bodyPr/>
        <a:lstStyle/>
        <a:p>
          <a:endParaRPr lang="es-MX"/>
        </a:p>
      </dgm:t>
    </dgm:pt>
    <dgm:pt modelId="{5B1D8C27-842B-4B42-B1D6-8E68FB247979}">
      <dgm:prSet phldrT="[Text]"/>
      <dgm:spPr/>
      <dgm:t>
        <a:bodyPr/>
        <a:lstStyle/>
        <a:p>
          <a:r>
            <a:rPr lang="es-MX" dirty="0" err="1"/>
            <a:t>Dobel</a:t>
          </a:r>
          <a:r>
            <a:rPr lang="es-MX" dirty="0"/>
            <a:t> (</a:t>
          </a:r>
          <a:r>
            <a:rPr lang="es-MX" dirty="0" err="1"/>
            <a:t>two-way</a:t>
          </a:r>
          <a:r>
            <a:rPr lang="es-MX" dirty="0"/>
            <a:t>)</a:t>
          </a:r>
        </a:p>
      </dgm:t>
    </dgm:pt>
    <dgm:pt modelId="{F2D3D391-A6D0-48A4-A693-4488437BA467}" type="parTrans" cxnId="{6714CCE7-63D4-4BD9-A09C-FB8BCA44DE00}">
      <dgm:prSet/>
      <dgm:spPr/>
      <dgm:t>
        <a:bodyPr/>
        <a:lstStyle/>
        <a:p>
          <a:endParaRPr lang="es-MX"/>
        </a:p>
      </dgm:t>
    </dgm:pt>
    <dgm:pt modelId="{1C703DA9-17D1-4EF1-A83E-CC47501918C1}" type="sibTrans" cxnId="{6714CCE7-63D4-4BD9-A09C-FB8BCA44DE00}">
      <dgm:prSet/>
      <dgm:spPr/>
      <dgm:t>
        <a:bodyPr/>
        <a:lstStyle/>
        <a:p>
          <a:endParaRPr lang="es-MX"/>
        </a:p>
      </dgm:t>
    </dgm:pt>
    <dgm:pt modelId="{8D33C17D-6EFA-482C-8822-4F7E15D76BF0}">
      <dgm:prSet phldrT="[Text]"/>
      <dgm:spPr/>
      <dgm:t>
        <a:bodyPr/>
        <a:lstStyle/>
        <a:p>
          <a:r>
            <a:rPr lang="es-MX" dirty="0"/>
            <a:t>Modelo aditivo (sin interacción)</a:t>
          </a:r>
        </a:p>
      </dgm:t>
    </dgm:pt>
    <dgm:pt modelId="{207E8D2F-E4AC-4FA7-81E1-0F051FEEF245}" type="parTrans" cxnId="{B40543C1-AF04-4AB8-BC2B-A121AC4B1068}">
      <dgm:prSet/>
      <dgm:spPr/>
      <dgm:t>
        <a:bodyPr/>
        <a:lstStyle/>
        <a:p>
          <a:endParaRPr lang="es-MX"/>
        </a:p>
      </dgm:t>
    </dgm:pt>
    <dgm:pt modelId="{F0D3C007-CBF3-4905-A9D2-894030BDB8A1}" type="sibTrans" cxnId="{B40543C1-AF04-4AB8-BC2B-A121AC4B1068}">
      <dgm:prSet/>
      <dgm:spPr/>
      <dgm:t>
        <a:bodyPr/>
        <a:lstStyle/>
        <a:p>
          <a:endParaRPr lang="es-MX"/>
        </a:p>
      </dgm:t>
    </dgm:pt>
    <dgm:pt modelId="{353A3C73-362B-4FB4-9850-6376D73FD8B1}">
      <dgm:prSet phldrT="[Text]"/>
      <dgm:spPr/>
      <dgm:t>
        <a:bodyPr/>
        <a:lstStyle/>
        <a:p>
          <a:r>
            <a:rPr lang="es-MX" dirty="0"/>
            <a:t>Modelo con interacción</a:t>
          </a:r>
        </a:p>
      </dgm:t>
    </dgm:pt>
    <dgm:pt modelId="{E19BF42F-5BA6-4D6E-BCB8-0341E345033B}" type="parTrans" cxnId="{11F41528-47B4-4F1B-A9E0-AA8DF52EA807}">
      <dgm:prSet/>
      <dgm:spPr/>
      <dgm:t>
        <a:bodyPr/>
        <a:lstStyle/>
        <a:p>
          <a:endParaRPr lang="es-MX"/>
        </a:p>
      </dgm:t>
    </dgm:pt>
    <dgm:pt modelId="{9D355CC2-7011-44F6-8FFE-92C0562D8E3A}" type="sibTrans" cxnId="{11F41528-47B4-4F1B-A9E0-AA8DF52EA807}">
      <dgm:prSet/>
      <dgm:spPr/>
      <dgm:t>
        <a:bodyPr/>
        <a:lstStyle/>
        <a:p>
          <a:endParaRPr lang="es-MX"/>
        </a:p>
      </dgm:t>
    </dgm:pt>
    <dgm:pt modelId="{5D89F785-8D44-4CAE-9DF8-13BFFC8617F0}" type="pres">
      <dgm:prSet presAssocID="{DC6C5A3F-CF0E-41D3-8338-7F7DBCAC8356}" presName="hierChild1" presStyleCnt="0">
        <dgm:presLayoutVars>
          <dgm:orgChart val="1"/>
          <dgm:chPref val="1"/>
          <dgm:dir/>
          <dgm:animOne val="branch"/>
          <dgm:animLvl val="lvl"/>
          <dgm:resizeHandles/>
        </dgm:presLayoutVars>
      </dgm:prSet>
      <dgm:spPr/>
    </dgm:pt>
    <dgm:pt modelId="{8BD92C4F-75DA-410A-80E8-364F017CA303}" type="pres">
      <dgm:prSet presAssocID="{B6F0FDA9-864D-4E14-AB22-52B8988A852B}" presName="hierRoot1" presStyleCnt="0">
        <dgm:presLayoutVars>
          <dgm:hierBranch val="init"/>
        </dgm:presLayoutVars>
      </dgm:prSet>
      <dgm:spPr/>
    </dgm:pt>
    <dgm:pt modelId="{6577BF65-263A-4531-B3D6-3E02CF39A9AC}" type="pres">
      <dgm:prSet presAssocID="{B6F0FDA9-864D-4E14-AB22-52B8988A852B}" presName="rootComposite1" presStyleCnt="0"/>
      <dgm:spPr/>
    </dgm:pt>
    <dgm:pt modelId="{55121758-3EF5-49CF-88CB-098260B5444C}" type="pres">
      <dgm:prSet presAssocID="{B6F0FDA9-864D-4E14-AB22-52B8988A852B}" presName="rootText1" presStyleLbl="node0" presStyleIdx="0" presStyleCnt="1">
        <dgm:presLayoutVars>
          <dgm:chPref val="3"/>
        </dgm:presLayoutVars>
      </dgm:prSet>
      <dgm:spPr/>
    </dgm:pt>
    <dgm:pt modelId="{D9295555-3B5F-456C-9B6C-031039A7BA47}" type="pres">
      <dgm:prSet presAssocID="{B6F0FDA9-864D-4E14-AB22-52B8988A852B}" presName="rootConnector1" presStyleLbl="node1" presStyleIdx="0" presStyleCnt="0"/>
      <dgm:spPr/>
    </dgm:pt>
    <dgm:pt modelId="{6677B695-8C66-4782-AE3B-5D06C2097FA1}" type="pres">
      <dgm:prSet presAssocID="{B6F0FDA9-864D-4E14-AB22-52B8988A852B}" presName="hierChild2" presStyleCnt="0"/>
      <dgm:spPr/>
    </dgm:pt>
    <dgm:pt modelId="{E214EA07-8F99-4A1A-BF4F-F74E5A36E7E8}" type="pres">
      <dgm:prSet presAssocID="{FBCE2792-001C-4172-9D4D-68EA81E4C4EB}" presName="Name64" presStyleLbl="parChTrans1D2" presStyleIdx="0" presStyleCnt="2"/>
      <dgm:spPr/>
    </dgm:pt>
    <dgm:pt modelId="{6CD796C9-A7D8-4AF5-9108-CC6A3A452483}" type="pres">
      <dgm:prSet presAssocID="{2DD5AEBC-2466-4DF8-8AEA-C1541D19C5B1}" presName="hierRoot2" presStyleCnt="0">
        <dgm:presLayoutVars>
          <dgm:hierBranch val="init"/>
        </dgm:presLayoutVars>
      </dgm:prSet>
      <dgm:spPr/>
    </dgm:pt>
    <dgm:pt modelId="{30B86EF6-6059-449F-BE63-AD19E0915CF9}" type="pres">
      <dgm:prSet presAssocID="{2DD5AEBC-2466-4DF8-8AEA-C1541D19C5B1}" presName="rootComposite" presStyleCnt="0"/>
      <dgm:spPr/>
    </dgm:pt>
    <dgm:pt modelId="{4593D0DA-66D4-4D62-B4E1-93C8E400B361}" type="pres">
      <dgm:prSet presAssocID="{2DD5AEBC-2466-4DF8-8AEA-C1541D19C5B1}" presName="rootText" presStyleLbl="node2" presStyleIdx="0" presStyleCnt="2">
        <dgm:presLayoutVars>
          <dgm:chPref val="3"/>
        </dgm:presLayoutVars>
      </dgm:prSet>
      <dgm:spPr/>
    </dgm:pt>
    <dgm:pt modelId="{463AB9BE-9945-4D1E-883D-1F1E3F293242}" type="pres">
      <dgm:prSet presAssocID="{2DD5AEBC-2466-4DF8-8AEA-C1541D19C5B1}" presName="rootConnector" presStyleLbl="node2" presStyleIdx="0" presStyleCnt="2"/>
      <dgm:spPr/>
    </dgm:pt>
    <dgm:pt modelId="{60CB854E-233F-4C7E-B0BA-CD87240C4C06}" type="pres">
      <dgm:prSet presAssocID="{2DD5AEBC-2466-4DF8-8AEA-C1541D19C5B1}" presName="hierChild4" presStyleCnt="0"/>
      <dgm:spPr/>
    </dgm:pt>
    <dgm:pt modelId="{0DFB8CC5-CB95-47BC-B2DD-942010DE2EAD}" type="pres">
      <dgm:prSet presAssocID="{2DD5AEBC-2466-4DF8-8AEA-C1541D19C5B1}" presName="hierChild5" presStyleCnt="0"/>
      <dgm:spPr/>
    </dgm:pt>
    <dgm:pt modelId="{06FBD4C6-7A6A-4D7D-A295-EAFBE2945B58}" type="pres">
      <dgm:prSet presAssocID="{F2D3D391-A6D0-48A4-A693-4488437BA467}" presName="Name64" presStyleLbl="parChTrans1D2" presStyleIdx="1" presStyleCnt="2"/>
      <dgm:spPr/>
    </dgm:pt>
    <dgm:pt modelId="{C3E2B336-1152-4E18-B7B3-2EA3A0C51D41}" type="pres">
      <dgm:prSet presAssocID="{5B1D8C27-842B-4B42-B1D6-8E68FB247979}" presName="hierRoot2" presStyleCnt="0">
        <dgm:presLayoutVars>
          <dgm:hierBranch val="init"/>
        </dgm:presLayoutVars>
      </dgm:prSet>
      <dgm:spPr/>
    </dgm:pt>
    <dgm:pt modelId="{2DA39745-0B69-469D-BAAB-4B659EA66D0D}" type="pres">
      <dgm:prSet presAssocID="{5B1D8C27-842B-4B42-B1D6-8E68FB247979}" presName="rootComposite" presStyleCnt="0"/>
      <dgm:spPr/>
    </dgm:pt>
    <dgm:pt modelId="{60DD3CE1-742B-49F4-9282-1E308DE67A1D}" type="pres">
      <dgm:prSet presAssocID="{5B1D8C27-842B-4B42-B1D6-8E68FB247979}" presName="rootText" presStyleLbl="node2" presStyleIdx="1" presStyleCnt="2">
        <dgm:presLayoutVars>
          <dgm:chPref val="3"/>
        </dgm:presLayoutVars>
      </dgm:prSet>
      <dgm:spPr/>
    </dgm:pt>
    <dgm:pt modelId="{5C2FB550-4AF1-42D8-8BC0-70E4E9956ACD}" type="pres">
      <dgm:prSet presAssocID="{5B1D8C27-842B-4B42-B1D6-8E68FB247979}" presName="rootConnector" presStyleLbl="node2" presStyleIdx="1" presStyleCnt="2"/>
      <dgm:spPr/>
    </dgm:pt>
    <dgm:pt modelId="{5F94D76F-9C8E-4CF3-BA64-2B6E68537BAF}" type="pres">
      <dgm:prSet presAssocID="{5B1D8C27-842B-4B42-B1D6-8E68FB247979}" presName="hierChild4" presStyleCnt="0"/>
      <dgm:spPr/>
    </dgm:pt>
    <dgm:pt modelId="{5FAEF13F-EDCC-47A6-AC1F-769644D2156E}" type="pres">
      <dgm:prSet presAssocID="{207E8D2F-E4AC-4FA7-81E1-0F051FEEF245}" presName="Name64" presStyleLbl="parChTrans1D3" presStyleIdx="0" presStyleCnt="2"/>
      <dgm:spPr/>
    </dgm:pt>
    <dgm:pt modelId="{636A620D-DEB2-41A7-AF24-247CF4EFA2B0}" type="pres">
      <dgm:prSet presAssocID="{8D33C17D-6EFA-482C-8822-4F7E15D76BF0}" presName="hierRoot2" presStyleCnt="0">
        <dgm:presLayoutVars>
          <dgm:hierBranch val="init"/>
        </dgm:presLayoutVars>
      </dgm:prSet>
      <dgm:spPr/>
    </dgm:pt>
    <dgm:pt modelId="{150C18C9-1A10-40EA-BFC7-CDC7A6580CA0}" type="pres">
      <dgm:prSet presAssocID="{8D33C17D-6EFA-482C-8822-4F7E15D76BF0}" presName="rootComposite" presStyleCnt="0"/>
      <dgm:spPr/>
    </dgm:pt>
    <dgm:pt modelId="{40AC5907-DD9F-4CDA-A839-EEC3496FCD0B}" type="pres">
      <dgm:prSet presAssocID="{8D33C17D-6EFA-482C-8822-4F7E15D76BF0}" presName="rootText" presStyleLbl="node3" presStyleIdx="0" presStyleCnt="2">
        <dgm:presLayoutVars>
          <dgm:chPref val="3"/>
        </dgm:presLayoutVars>
      </dgm:prSet>
      <dgm:spPr/>
    </dgm:pt>
    <dgm:pt modelId="{A3AC77F0-564A-47B4-B4F5-BE9D84A57C87}" type="pres">
      <dgm:prSet presAssocID="{8D33C17D-6EFA-482C-8822-4F7E15D76BF0}" presName="rootConnector" presStyleLbl="node3" presStyleIdx="0" presStyleCnt="2"/>
      <dgm:spPr/>
    </dgm:pt>
    <dgm:pt modelId="{CC8EE501-B722-4EBA-8D6C-2AC15F045493}" type="pres">
      <dgm:prSet presAssocID="{8D33C17D-6EFA-482C-8822-4F7E15D76BF0}" presName="hierChild4" presStyleCnt="0"/>
      <dgm:spPr/>
    </dgm:pt>
    <dgm:pt modelId="{4F629C95-C5A1-41EE-BE2C-30ED8ECB3AC9}" type="pres">
      <dgm:prSet presAssocID="{8D33C17D-6EFA-482C-8822-4F7E15D76BF0}" presName="hierChild5" presStyleCnt="0"/>
      <dgm:spPr/>
    </dgm:pt>
    <dgm:pt modelId="{E3D18C79-8EC7-4FEF-91E3-5419791E3C5E}" type="pres">
      <dgm:prSet presAssocID="{E19BF42F-5BA6-4D6E-BCB8-0341E345033B}" presName="Name64" presStyleLbl="parChTrans1D3" presStyleIdx="1" presStyleCnt="2"/>
      <dgm:spPr/>
    </dgm:pt>
    <dgm:pt modelId="{512BFA1C-1DD5-4706-BCFC-9DF2F1C6B679}" type="pres">
      <dgm:prSet presAssocID="{353A3C73-362B-4FB4-9850-6376D73FD8B1}" presName="hierRoot2" presStyleCnt="0">
        <dgm:presLayoutVars>
          <dgm:hierBranch val="init"/>
        </dgm:presLayoutVars>
      </dgm:prSet>
      <dgm:spPr/>
    </dgm:pt>
    <dgm:pt modelId="{73AFB581-0B8A-4DC9-8ADA-5A28B42E6864}" type="pres">
      <dgm:prSet presAssocID="{353A3C73-362B-4FB4-9850-6376D73FD8B1}" presName="rootComposite" presStyleCnt="0"/>
      <dgm:spPr/>
    </dgm:pt>
    <dgm:pt modelId="{6193EDA4-3FE9-46EC-A6B9-7ACCA2233855}" type="pres">
      <dgm:prSet presAssocID="{353A3C73-362B-4FB4-9850-6376D73FD8B1}" presName="rootText" presStyleLbl="node3" presStyleIdx="1" presStyleCnt="2">
        <dgm:presLayoutVars>
          <dgm:chPref val="3"/>
        </dgm:presLayoutVars>
      </dgm:prSet>
      <dgm:spPr/>
    </dgm:pt>
    <dgm:pt modelId="{A85967EA-C55D-46F4-8178-9AFC417EA60E}" type="pres">
      <dgm:prSet presAssocID="{353A3C73-362B-4FB4-9850-6376D73FD8B1}" presName="rootConnector" presStyleLbl="node3" presStyleIdx="1" presStyleCnt="2"/>
      <dgm:spPr/>
    </dgm:pt>
    <dgm:pt modelId="{6AFEBF9A-3F73-42BF-BDBE-6CEAAB19B105}" type="pres">
      <dgm:prSet presAssocID="{353A3C73-362B-4FB4-9850-6376D73FD8B1}" presName="hierChild4" presStyleCnt="0"/>
      <dgm:spPr/>
    </dgm:pt>
    <dgm:pt modelId="{DBC6EEE6-603A-45DB-A003-9BCE29D7C96D}" type="pres">
      <dgm:prSet presAssocID="{353A3C73-362B-4FB4-9850-6376D73FD8B1}" presName="hierChild5" presStyleCnt="0"/>
      <dgm:spPr/>
    </dgm:pt>
    <dgm:pt modelId="{839AC591-7F89-450C-AAFA-865654C99487}" type="pres">
      <dgm:prSet presAssocID="{5B1D8C27-842B-4B42-B1D6-8E68FB247979}" presName="hierChild5" presStyleCnt="0"/>
      <dgm:spPr/>
    </dgm:pt>
    <dgm:pt modelId="{9F59EC13-6D3B-4C38-8480-91B94FF3BB66}" type="pres">
      <dgm:prSet presAssocID="{B6F0FDA9-864D-4E14-AB22-52B8988A852B}" presName="hierChild3" presStyleCnt="0"/>
      <dgm:spPr/>
    </dgm:pt>
  </dgm:ptLst>
  <dgm:cxnLst>
    <dgm:cxn modelId="{7477BE0C-9C9D-4947-B45E-83AFA0E4AAA6}" type="presOf" srcId="{5B1D8C27-842B-4B42-B1D6-8E68FB247979}" destId="{60DD3CE1-742B-49F4-9282-1E308DE67A1D}" srcOrd="0" destOrd="0" presId="urn:microsoft.com/office/officeart/2009/3/layout/HorizontalOrganizationChart"/>
    <dgm:cxn modelId="{13827526-D3DE-477B-B800-9998FC46B580}" type="presOf" srcId="{2DD5AEBC-2466-4DF8-8AEA-C1541D19C5B1}" destId="{463AB9BE-9945-4D1E-883D-1F1E3F293242}" srcOrd="1" destOrd="0" presId="urn:microsoft.com/office/officeart/2009/3/layout/HorizontalOrganizationChart"/>
    <dgm:cxn modelId="{11F41528-47B4-4F1B-A9E0-AA8DF52EA807}" srcId="{5B1D8C27-842B-4B42-B1D6-8E68FB247979}" destId="{353A3C73-362B-4FB4-9850-6376D73FD8B1}" srcOrd="1" destOrd="0" parTransId="{E19BF42F-5BA6-4D6E-BCB8-0341E345033B}" sibTransId="{9D355CC2-7011-44F6-8FFE-92C0562D8E3A}"/>
    <dgm:cxn modelId="{E3F0302B-0068-454D-92BD-22251B9CE6E8}" type="presOf" srcId="{E19BF42F-5BA6-4D6E-BCB8-0341E345033B}" destId="{E3D18C79-8EC7-4FEF-91E3-5419791E3C5E}" srcOrd="0" destOrd="0" presId="urn:microsoft.com/office/officeart/2009/3/layout/HorizontalOrganizationChart"/>
    <dgm:cxn modelId="{C0311D36-C333-446F-9FDD-515DD7EAD5AC}" type="presOf" srcId="{5B1D8C27-842B-4B42-B1D6-8E68FB247979}" destId="{5C2FB550-4AF1-42D8-8BC0-70E4E9956ACD}" srcOrd="1" destOrd="0" presId="urn:microsoft.com/office/officeart/2009/3/layout/HorizontalOrganizationChart"/>
    <dgm:cxn modelId="{0139963F-83C1-4853-9AAA-03A12C0A82AF}" srcId="{DC6C5A3F-CF0E-41D3-8338-7F7DBCAC8356}" destId="{B6F0FDA9-864D-4E14-AB22-52B8988A852B}" srcOrd="0" destOrd="0" parTransId="{B6319D4C-7510-4523-9188-7938703749E9}" sibTransId="{C1062D4A-FDAF-45BF-9945-648813E4BE8D}"/>
    <dgm:cxn modelId="{E255A044-BA4F-4CF0-98B3-F79387B49EB5}" type="presOf" srcId="{B6F0FDA9-864D-4E14-AB22-52B8988A852B}" destId="{D9295555-3B5F-456C-9B6C-031039A7BA47}" srcOrd="1" destOrd="0" presId="urn:microsoft.com/office/officeart/2009/3/layout/HorizontalOrganizationChart"/>
    <dgm:cxn modelId="{43C9824E-8E97-42AD-8C87-182ACC9206EF}" type="presOf" srcId="{353A3C73-362B-4FB4-9850-6376D73FD8B1}" destId="{6193EDA4-3FE9-46EC-A6B9-7ACCA2233855}" srcOrd="0" destOrd="0" presId="urn:microsoft.com/office/officeart/2009/3/layout/HorizontalOrganizationChart"/>
    <dgm:cxn modelId="{67CC5053-DB2F-4F59-A709-40313CAFEA96}" type="presOf" srcId="{FBCE2792-001C-4172-9D4D-68EA81E4C4EB}" destId="{E214EA07-8F99-4A1A-BF4F-F74E5A36E7E8}" srcOrd="0" destOrd="0" presId="urn:microsoft.com/office/officeart/2009/3/layout/HorizontalOrganizationChart"/>
    <dgm:cxn modelId="{FF3A336E-9195-42C5-B824-502CE1CFD99E}" type="presOf" srcId="{2DD5AEBC-2466-4DF8-8AEA-C1541D19C5B1}" destId="{4593D0DA-66D4-4D62-B4E1-93C8E400B361}" srcOrd="0" destOrd="0" presId="urn:microsoft.com/office/officeart/2009/3/layout/HorizontalOrganizationChart"/>
    <dgm:cxn modelId="{42C18685-141C-4025-9A47-B857DD563856}" type="presOf" srcId="{8D33C17D-6EFA-482C-8822-4F7E15D76BF0}" destId="{40AC5907-DD9F-4CDA-A839-EEC3496FCD0B}" srcOrd="0" destOrd="0" presId="urn:microsoft.com/office/officeart/2009/3/layout/HorizontalOrganizationChart"/>
    <dgm:cxn modelId="{3ABB178D-8235-4265-9951-F8D082C1F167}" type="presOf" srcId="{207E8D2F-E4AC-4FA7-81E1-0F051FEEF245}" destId="{5FAEF13F-EDCC-47A6-AC1F-769644D2156E}" srcOrd="0" destOrd="0" presId="urn:microsoft.com/office/officeart/2009/3/layout/HorizontalOrganizationChart"/>
    <dgm:cxn modelId="{DD9B26AF-9F83-4C47-A0F5-A34C9E63B424}" type="presOf" srcId="{353A3C73-362B-4FB4-9850-6376D73FD8B1}" destId="{A85967EA-C55D-46F4-8178-9AFC417EA60E}" srcOrd="1" destOrd="0" presId="urn:microsoft.com/office/officeart/2009/3/layout/HorizontalOrganizationChart"/>
    <dgm:cxn modelId="{98BDA0B1-2504-496F-B203-1C4443A88D92}" type="presOf" srcId="{8D33C17D-6EFA-482C-8822-4F7E15D76BF0}" destId="{A3AC77F0-564A-47B4-B4F5-BE9D84A57C87}" srcOrd="1" destOrd="0" presId="urn:microsoft.com/office/officeart/2009/3/layout/HorizontalOrganizationChart"/>
    <dgm:cxn modelId="{C08CEFBB-26FA-4B39-BF3F-8F148ACF1C92}" type="presOf" srcId="{DC6C5A3F-CF0E-41D3-8338-7F7DBCAC8356}" destId="{5D89F785-8D44-4CAE-9DF8-13BFFC8617F0}" srcOrd="0" destOrd="0" presId="urn:microsoft.com/office/officeart/2009/3/layout/HorizontalOrganizationChart"/>
    <dgm:cxn modelId="{B40543C1-AF04-4AB8-BC2B-A121AC4B1068}" srcId="{5B1D8C27-842B-4B42-B1D6-8E68FB247979}" destId="{8D33C17D-6EFA-482C-8822-4F7E15D76BF0}" srcOrd="0" destOrd="0" parTransId="{207E8D2F-E4AC-4FA7-81E1-0F051FEEF245}" sibTransId="{F0D3C007-CBF3-4905-A9D2-894030BDB8A1}"/>
    <dgm:cxn modelId="{563BA7C1-DB09-41C5-B27F-6064AC056C35}" srcId="{B6F0FDA9-864D-4E14-AB22-52B8988A852B}" destId="{2DD5AEBC-2466-4DF8-8AEA-C1541D19C5B1}" srcOrd="0" destOrd="0" parTransId="{FBCE2792-001C-4172-9D4D-68EA81E4C4EB}" sibTransId="{808E5249-AE42-49CB-939F-82D2ED29B1B5}"/>
    <dgm:cxn modelId="{E848FDCE-A0EA-46A4-BC6C-CDA959FFA419}" type="presOf" srcId="{B6F0FDA9-864D-4E14-AB22-52B8988A852B}" destId="{55121758-3EF5-49CF-88CB-098260B5444C}" srcOrd="0" destOrd="0" presId="urn:microsoft.com/office/officeart/2009/3/layout/HorizontalOrganizationChart"/>
    <dgm:cxn modelId="{210D5DD7-F743-4E70-8040-FD25A07301AE}" type="presOf" srcId="{F2D3D391-A6D0-48A4-A693-4488437BA467}" destId="{06FBD4C6-7A6A-4D7D-A295-EAFBE2945B58}" srcOrd="0" destOrd="0" presId="urn:microsoft.com/office/officeart/2009/3/layout/HorizontalOrganizationChart"/>
    <dgm:cxn modelId="{6714CCE7-63D4-4BD9-A09C-FB8BCA44DE00}" srcId="{B6F0FDA9-864D-4E14-AB22-52B8988A852B}" destId="{5B1D8C27-842B-4B42-B1D6-8E68FB247979}" srcOrd="1" destOrd="0" parTransId="{F2D3D391-A6D0-48A4-A693-4488437BA467}" sibTransId="{1C703DA9-17D1-4EF1-A83E-CC47501918C1}"/>
    <dgm:cxn modelId="{BDE63F4E-6E66-4E9F-B482-F7939FBD99E1}" type="presParOf" srcId="{5D89F785-8D44-4CAE-9DF8-13BFFC8617F0}" destId="{8BD92C4F-75DA-410A-80E8-364F017CA303}" srcOrd="0" destOrd="0" presId="urn:microsoft.com/office/officeart/2009/3/layout/HorizontalOrganizationChart"/>
    <dgm:cxn modelId="{75F6C1E2-53DF-49C1-904C-D25FEE5AE313}" type="presParOf" srcId="{8BD92C4F-75DA-410A-80E8-364F017CA303}" destId="{6577BF65-263A-4531-B3D6-3E02CF39A9AC}" srcOrd="0" destOrd="0" presId="urn:microsoft.com/office/officeart/2009/3/layout/HorizontalOrganizationChart"/>
    <dgm:cxn modelId="{0D365CF3-21CE-45B9-A01F-623CD525ED6D}" type="presParOf" srcId="{6577BF65-263A-4531-B3D6-3E02CF39A9AC}" destId="{55121758-3EF5-49CF-88CB-098260B5444C}" srcOrd="0" destOrd="0" presId="urn:microsoft.com/office/officeart/2009/3/layout/HorizontalOrganizationChart"/>
    <dgm:cxn modelId="{13CF78FE-F704-4670-8578-271BD86EAC8C}" type="presParOf" srcId="{6577BF65-263A-4531-B3D6-3E02CF39A9AC}" destId="{D9295555-3B5F-456C-9B6C-031039A7BA47}" srcOrd="1" destOrd="0" presId="urn:microsoft.com/office/officeart/2009/3/layout/HorizontalOrganizationChart"/>
    <dgm:cxn modelId="{5A317E68-A654-4BA4-8112-90CF2475A366}" type="presParOf" srcId="{8BD92C4F-75DA-410A-80E8-364F017CA303}" destId="{6677B695-8C66-4782-AE3B-5D06C2097FA1}" srcOrd="1" destOrd="0" presId="urn:microsoft.com/office/officeart/2009/3/layout/HorizontalOrganizationChart"/>
    <dgm:cxn modelId="{2146DEE1-E211-4F11-99CA-86A8F9E48F7D}" type="presParOf" srcId="{6677B695-8C66-4782-AE3B-5D06C2097FA1}" destId="{E214EA07-8F99-4A1A-BF4F-F74E5A36E7E8}" srcOrd="0" destOrd="0" presId="urn:microsoft.com/office/officeart/2009/3/layout/HorizontalOrganizationChart"/>
    <dgm:cxn modelId="{984B6834-AC84-4139-85A6-635E06531F3C}" type="presParOf" srcId="{6677B695-8C66-4782-AE3B-5D06C2097FA1}" destId="{6CD796C9-A7D8-4AF5-9108-CC6A3A452483}" srcOrd="1" destOrd="0" presId="urn:microsoft.com/office/officeart/2009/3/layout/HorizontalOrganizationChart"/>
    <dgm:cxn modelId="{BE1999CF-9CA1-4CE2-9297-01A9B152024C}" type="presParOf" srcId="{6CD796C9-A7D8-4AF5-9108-CC6A3A452483}" destId="{30B86EF6-6059-449F-BE63-AD19E0915CF9}" srcOrd="0" destOrd="0" presId="urn:microsoft.com/office/officeart/2009/3/layout/HorizontalOrganizationChart"/>
    <dgm:cxn modelId="{6B7E19BB-44D0-4A24-B539-A559116532F0}" type="presParOf" srcId="{30B86EF6-6059-449F-BE63-AD19E0915CF9}" destId="{4593D0DA-66D4-4D62-B4E1-93C8E400B361}" srcOrd="0" destOrd="0" presId="urn:microsoft.com/office/officeart/2009/3/layout/HorizontalOrganizationChart"/>
    <dgm:cxn modelId="{B89C362C-54BC-4D02-8A43-41A582C2DF88}" type="presParOf" srcId="{30B86EF6-6059-449F-BE63-AD19E0915CF9}" destId="{463AB9BE-9945-4D1E-883D-1F1E3F293242}" srcOrd="1" destOrd="0" presId="urn:microsoft.com/office/officeart/2009/3/layout/HorizontalOrganizationChart"/>
    <dgm:cxn modelId="{5F3C212F-A70A-4749-B133-52B1866C8BF9}" type="presParOf" srcId="{6CD796C9-A7D8-4AF5-9108-CC6A3A452483}" destId="{60CB854E-233F-4C7E-B0BA-CD87240C4C06}" srcOrd="1" destOrd="0" presId="urn:microsoft.com/office/officeart/2009/3/layout/HorizontalOrganizationChart"/>
    <dgm:cxn modelId="{FB9F698D-BD20-40BB-9DAA-77F468C5CC29}" type="presParOf" srcId="{6CD796C9-A7D8-4AF5-9108-CC6A3A452483}" destId="{0DFB8CC5-CB95-47BC-B2DD-942010DE2EAD}" srcOrd="2" destOrd="0" presId="urn:microsoft.com/office/officeart/2009/3/layout/HorizontalOrganizationChart"/>
    <dgm:cxn modelId="{0E47AB15-6F66-4F3F-B3F0-8D717393D0EB}" type="presParOf" srcId="{6677B695-8C66-4782-AE3B-5D06C2097FA1}" destId="{06FBD4C6-7A6A-4D7D-A295-EAFBE2945B58}" srcOrd="2" destOrd="0" presId="urn:microsoft.com/office/officeart/2009/3/layout/HorizontalOrganizationChart"/>
    <dgm:cxn modelId="{E8371065-476B-4C32-A854-9465E6DD92C9}" type="presParOf" srcId="{6677B695-8C66-4782-AE3B-5D06C2097FA1}" destId="{C3E2B336-1152-4E18-B7B3-2EA3A0C51D41}" srcOrd="3" destOrd="0" presId="urn:microsoft.com/office/officeart/2009/3/layout/HorizontalOrganizationChart"/>
    <dgm:cxn modelId="{3285F297-A87C-4D01-9E7C-1F6E37C9E223}" type="presParOf" srcId="{C3E2B336-1152-4E18-B7B3-2EA3A0C51D41}" destId="{2DA39745-0B69-469D-BAAB-4B659EA66D0D}" srcOrd="0" destOrd="0" presId="urn:microsoft.com/office/officeart/2009/3/layout/HorizontalOrganizationChart"/>
    <dgm:cxn modelId="{904FA818-6521-4746-B3A5-C60AD70CBD22}" type="presParOf" srcId="{2DA39745-0B69-469D-BAAB-4B659EA66D0D}" destId="{60DD3CE1-742B-49F4-9282-1E308DE67A1D}" srcOrd="0" destOrd="0" presId="urn:microsoft.com/office/officeart/2009/3/layout/HorizontalOrganizationChart"/>
    <dgm:cxn modelId="{3C7645E0-030F-440A-BC5B-BAB86DCA56F8}" type="presParOf" srcId="{2DA39745-0B69-469D-BAAB-4B659EA66D0D}" destId="{5C2FB550-4AF1-42D8-8BC0-70E4E9956ACD}" srcOrd="1" destOrd="0" presId="urn:microsoft.com/office/officeart/2009/3/layout/HorizontalOrganizationChart"/>
    <dgm:cxn modelId="{4CF89598-260B-452E-A34A-29C7731F7BCD}" type="presParOf" srcId="{C3E2B336-1152-4E18-B7B3-2EA3A0C51D41}" destId="{5F94D76F-9C8E-4CF3-BA64-2B6E68537BAF}" srcOrd="1" destOrd="0" presId="urn:microsoft.com/office/officeart/2009/3/layout/HorizontalOrganizationChart"/>
    <dgm:cxn modelId="{4C8905F1-E313-4451-9CD8-09A2A0A10A68}" type="presParOf" srcId="{5F94D76F-9C8E-4CF3-BA64-2B6E68537BAF}" destId="{5FAEF13F-EDCC-47A6-AC1F-769644D2156E}" srcOrd="0" destOrd="0" presId="urn:microsoft.com/office/officeart/2009/3/layout/HorizontalOrganizationChart"/>
    <dgm:cxn modelId="{0999A3D4-338F-491F-B185-EB5F56299DEB}" type="presParOf" srcId="{5F94D76F-9C8E-4CF3-BA64-2B6E68537BAF}" destId="{636A620D-DEB2-41A7-AF24-247CF4EFA2B0}" srcOrd="1" destOrd="0" presId="urn:microsoft.com/office/officeart/2009/3/layout/HorizontalOrganizationChart"/>
    <dgm:cxn modelId="{288F3CB9-1DC2-40C2-ABD3-B41674539DBA}" type="presParOf" srcId="{636A620D-DEB2-41A7-AF24-247CF4EFA2B0}" destId="{150C18C9-1A10-40EA-BFC7-CDC7A6580CA0}" srcOrd="0" destOrd="0" presId="urn:microsoft.com/office/officeart/2009/3/layout/HorizontalOrganizationChart"/>
    <dgm:cxn modelId="{2AD33925-32BE-4728-902D-D9580EAA242D}" type="presParOf" srcId="{150C18C9-1A10-40EA-BFC7-CDC7A6580CA0}" destId="{40AC5907-DD9F-4CDA-A839-EEC3496FCD0B}" srcOrd="0" destOrd="0" presId="urn:microsoft.com/office/officeart/2009/3/layout/HorizontalOrganizationChart"/>
    <dgm:cxn modelId="{DE41BAC7-26EB-4872-AED4-009D120CF3EA}" type="presParOf" srcId="{150C18C9-1A10-40EA-BFC7-CDC7A6580CA0}" destId="{A3AC77F0-564A-47B4-B4F5-BE9D84A57C87}" srcOrd="1" destOrd="0" presId="urn:microsoft.com/office/officeart/2009/3/layout/HorizontalOrganizationChart"/>
    <dgm:cxn modelId="{0B6D0281-E7AC-429A-8D59-FDF6CA62EAB7}" type="presParOf" srcId="{636A620D-DEB2-41A7-AF24-247CF4EFA2B0}" destId="{CC8EE501-B722-4EBA-8D6C-2AC15F045493}" srcOrd="1" destOrd="0" presId="urn:microsoft.com/office/officeart/2009/3/layout/HorizontalOrganizationChart"/>
    <dgm:cxn modelId="{5ADA3A0B-8DAA-4138-80FD-9BFF43DC8B7E}" type="presParOf" srcId="{636A620D-DEB2-41A7-AF24-247CF4EFA2B0}" destId="{4F629C95-C5A1-41EE-BE2C-30ED8ECB3AC9}" srcOrd="2" destOrd="0" presId="urn:microsoft.com/office/officeart/2009/3/layout/HorizontalOrganizationChart"/>
    <dgm:cxn modelId="{FDFB963B-4DD7-48C4-9C56-E22095CA282E}" type="presParOf" srcId="{5F94D76F-9C8E-4CF3-BA64-2B6E68537BAF}" destId="{E3D18C79-8EC7-4FEF-91E3-5419791E3C5E}" srcOrd="2" destOrd="0" presId="urn:microsoft.com/office/officeart/2009/3/layout/HorizontalOrganizationChart"/>
    <dgm:cxn modelId="{64C8BAB3-3235-40D2-9240-DE757F4AB763}" type="presParOf" srcId="{5F94D76F-9C8E-4CF3-BA64-2B6E68537BAF}" destId="{512BFA1C-1DD5-4706-BCFC-9DF2F1C6B679}" srcOrd="3" destOrd="0" presId="urn:microsoft.com/office/officeart/2009/3/layout/HorizontalOrganizationChart"/>
    <dgm:cxn modelId="{29C7B191-8597-48B1-A235-D6D858A21F13}" type="presParOf" srcId="{512BFA1C-1DD5-4706-BCFC-9DF2F1C6B679}" destId="{73AFB581-0B8A-4DC9-8ADA-5A28B42E6864}" srcOrd="0" destOrd="0" presId="urn:microsoft.com/office/officeart/2009/3/layout/HorizontalOrganizationChart"/>
    <dgm:cxn modelId="{2811F11D-7AD4-442C-96A9-3C7C86017599}" type="presParOf" srcId="{73AFB581-0B8A-4DC9-8ADA-5A28B42E6864}" destId="{6193EDA4-3FE9-46EC-A6B9-7ACCA2233855}" srcOrd="0" destOrd="0" presId="urn:microsoft.com/office/officeart/2009/3/layout/HorizontalOrganizationChart"/>
    <dgm:cxn modelId="{819179DA-BAC5-4BD8-84B8-31D79457A1AE}" type="presParOf" srcId="{73AFB581-0B8A-4DC9-8ADA-5A28B42E6864}" destId="{A85967EA-C55D-46F4-8178-9AFC417EA60E}" srcOrd="1" destOrd="0" presId="urn:microsoft.com/office/officeart/2009/3/layout/HorizontalOrganizationChart"/>
    <dgm:cxn modelId="{9BE71AD7-947A-421E-908D-0AF6017FDC1F}" type="presParOf" srcId="{512BFA1C-1DD5-4706-BCFC-9DF2F1C6B679}" destId="{6AFEBF9A-3F73-42BF-BDBE-6CEAAB19B105}" srcOrd="1" destOrd="0" presId="urn:microsoft.com/office/officeart/2009/3/layout/HorizontalOrganizationChart"/>
    <dgm:cxn modelId="{425A1FD5-B672-4142-822F-41AE98C45184}" type="presParOf" srcId="{512BFA1C-1DD5-4706-BCFC-9DF2F1C6B679}" destId="{DBC6EEE6-603A-45DB-A003-9BCE29D7C96D}" srcOrd="2" destOrd="0" presId="urn:microsoft.com/office/officeart/2009/3/layout/HorizontalOrganizationChart"/>
    <dgm:cxn modelId="{5C6709EF-9972-451B-8F52-3219E3F9F169}" type="presParOf" srcId="{C3E2B336-1152-4E18-B7B3-2EA3A0C51D41}" destId="{839AC591-7F89-450C-AAFA-865654C99487}" srcOrd="2" destOrd="0" presId="urn:microsoft.com/office/officeart/2009/3/layout/HorizontalOrganizationChart"/>
    <dgm:cxn modelId="{0AFD7383-21A2-4921-BF82-2737E714EFB3}" type="presParOf" srcId="{8BD92C4F-75DA-410A-80E8-364F017CA303}" destId="{9F59EC13-6D3B-4C38-8480-91B94FF3BB66}"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1CD9A-0A35-B249-A1CE-2ACA0CADF020}">
      <dsp:nvSpPr>
        <dsp:cNvPr id="0" name=""/>
        <dsp:cNvSpPr/>
      </dsp:nvSpPr>
      <dsp:spPr>
        <a:xfrm>
          <a:off x="8677" y="1241232"/>
          <a:ext cx="2593556" cy="15561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dirty="0"/>
            <a:t>Estimador puntual</a:t>
          </a:r>
        </a:p>
      </dsp:txBody>
      <dsp:txXfrm>
        <a:off x="54255" y="1286810"/>
        <a:ext cx="2502400" cy="1464978"/>
      </dsp:txXfrm>
    </dsp:sp>
    <dsp:sp modelId="{5EDE0A90-C399-FC41-B3D4-D4AED221C3E0}">
      <dsp:nvSpPr>
        <dsp:cNvPr id="0" name=""/>
        <dsp:cNvSpPr/>
      </dsp:nvSpPr>
      <dsp:spPr>
        <a:xfrm>
          <a:off x="2855129" y="2001412"/>
          <a:ext cx="549834" cy="643202"/>
        </a:xfrm>
        <a:prstGeom prst="mathMin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s-ES" sz="1800" kern="1200"/>
        </a:p>
      </dsp:txBody>
      <dsp:txXfrm>
        <a:off x="2855129" y="2130052"/>
        <a:ext cx="384884" cy="385922"/>
      </dsp:txXfrm>
    </dsp:sp>
    <dsp:sp modelId="{15642B1B-85B6-8D41-9D96-0C33B2E079E6}">
      <dsp:nvSpPr>
        <dsp:cNvPr id="0" name=""/>
        <dsp:cNvSpPr/>
      </dsp:nvSpPr>
      <dsp:spPr>
        <a:xfrm>
          <a:off x="3639657" y="1241232"/>
          <a:ext cx="2593556" cy="15561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dirty="0"/>
            <a:t>Un valor asociado con la probabilidad</a:t>
          </a:r>
        </a:p>
      </dsp:txBody>
      <dsp:txXfrm>
        <a:off x="3685235" y="1286810"/>
        <a:ext cx="2502400" cy="1464978"/>
      </dsp:txXfrm>
    </dsp:sp>
    <dsp:sp modelId="{210F9CBF-3418-BE42-A4F5-DEAB1C70F748}">
      <dsp:nvSpPr>
        <dsp:cNvPr id="0" name=""/>
        <dsp:cNvSpPr/>
      </dsp:nvSpPr>
      <dsp:spPr>
        <a:xfrm>
          <a:off x="6492569" y="1697698"/>
          <a:ext cx="549834" cy="643202"/>
        </a:xfrm>
        <a:prstGeom prst="mathMultiply">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s-ES" sz="1800" kern="1200"/>
        </a:p>
      </dsp:txBody>
      <dsp:txXfrm>
        <a:off x="6492569" y="1826338"/>
        <a:ext cx="384884" cy="385922"/>
      </dsp:txXfrm>
    </dsp:sp>
    <dsp:sp modelId="{25C93037-3208-454B-A0BA-FCFC43EC6504}">
      <dsp:nvSpPr>
        <dsp:cNvPr id="0" name=""/>
        <dsp:cNvSpPr/>
      </dsp:nvSpPr>
      <dsp:spPr>
        <a:xfrm>
          <a:off x="7270636" y="1241232"/>
          <a:ext cx="2593556" cy="15561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MX" sz="2200" kern="1200" dirty="0"/>
            <a:t>Error estándar muestral </a:t>
          </a:r>
        </a:p>
        <a:p>
          <a:pPr marL="171450" lvl="1" indent="-171450" algn="l" defTabSz="755650">
            <a:lnSpc>
              <a:spcPct val="90000"/>
            </a:lnSpc>
            <a:spcBef>
              <a:spcPct val="0"/>
            </a:spcBef>
            <a:spcAft>
              <a:spcPct val="15000"/>
            </a:spcAft>
            <a:buChar char="•"/>
          </a:pPr>
          <a:r>
            <a:rPr lang="es-MX" sz="1700" kern="1200" dirty="0"/>
            <a:t>Varianza</a:t>
          </a:r>
        </a:p>
        <a:p>
          <a:pPr marL="171450" lvl="1" indent="-171450" algn="l" defTabSz="755650">
            <a:lnSpc>
              <a:spcPct val="90000"/>
            </a:lnSpc>
            <a:spcBef>
              <a:spcPct val="0"/>
            </a:spcBef>
            <a:spcAft>
              <a:spcPct val="15000"/>
            </a:spcAft>
            <a:buChar char="•"/>
          </a:pPr>
          <a:r>
            <a:rPr lang="es-MX" sz="1700" kern="1200" dirty="0"/>
            <a:t>Tamaño de la muesta</a:t>
          </a:r>
        </a:p>
      </dsp:txBody>
      <dsp:txXfrm>
        <a:off x="7316214" y="1286810"/>
        <a:ext cx="2502400" cy="14649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D18C79-8EC7-4FEF-91E3-5419791E3C5E}">
      <dsp:nvSpPr>
        <dsp:cNvPr id="0" name=""/>
        <dsp:cNvSpPr/>
      </dsp:nvSpPr>
      <dsp:spPr>
        <a:xfrm>
          <a:off x="3943759" y="1767388"/>
          <a:ext cx="358303" cy="385176"/>
        </a:xfrm>
        <a:custGeom>
          <a:avLst/>
          <a:gdLst/>
          <a:ahLst/>
          <a:cxnLst/>
          <a:rect l="0" t="0" r="0" b="0"/>
          <a:pathLst>
            <a:path>
              <a:moveTo>
                <a:pt x="0" y="0"/>
              </a:moveTo>
              <a:lnTo>
                <a:pt x="179151" y="0"/>
              </a:lnTo>
              <a:lnTo>
                <a:pt x="179151" y="385176"/>
              </a:lnTo>
              <a:lnTo>
                <a:pt x="358303" y="385176"/>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AEF13F-EDCC-47A6-AC1F-769644D2156E}">
      <dsp:nvSpPr>
        <dsp:cNvPr id="0" name=""/>
        <dsp:cNvSpPr/>
      </dsp:nvSpPr>
      <dsp:spPr>
        <a:xfrm>
          <a:off x="3943759" y="1382211"/>
          <a:ext cx="358303" cy="385176"/>
        </a:xfrm>
        <a:custGeom>
          <a:avLst/>
          <a:gdLst/>
          <a:ahLst/>
          <a:cxnLst/>
          <a:rect l="0" t="0" r="0" b="0"/>
          <a:pathLst>
            <a:path>
              <a:moveTo>
                <a:pt x="0" y="385176"/>
              </a:moveTo>
              <a:lnTo>
                <a:pt x="179151" y="385176"/>
              </a:lnTo>
              <a:lnTo>
                <a:pt x="179151" y="0"/>
              </a:lnTo>
              <a:lnTo>
                <a:pt x="358303" y="0"/>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FBD4C6-7A6A-4D7D-A295-EAFBE2945B58}">
      <dsp:nvSpPr>
        <dsp:cNvPr id="0" name=""/>
        <dsp:cNvSpPr/>
      </dsp:nvSpPr>
      <dsp:spPr>
        <a:xfrm>
          <a:off x="1793937" y="1382211"/>
          <a:ext cx="358303" cy="385176"/>
        </a:xfrm>
        <a:custGeom>
          <a:avLst/>
          <a:gdLst/>
          <a:ahLst/>
          <a:cxnLst/>
          <a:rect l="0" t="0" r="0" b="0"/>
          <a:pathLst>
            <a:path>
              <a:moveTo>
                <a:pt x="0" y="0"/>
              </a:moveTo>
              <a:lnTo>
                <a:pt x="179151" y="0"/>
              </a:lnTo>
              <a:lnTo>
                <a:pt x="179151" y="385176"/>
              </a:lnTo>
              <a:lnTo>
                <a:pt x="358303" y="385176"/>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14EA07-8F99-4A1A-BF4F-F74E5A36E7E8}">
      <dsp:nvSpPr>
        <dsp:cNvPr id="0" name=""/>
        <dsp:cNvSpPr/>
      </dsp:nvSpPr>
      <dsp:spPr>
        <a:xfrm>
          <a:off x="1793937" y="997035"/>
          <a:ext cx="358303" cy="385176"/>
        </a:xfrm>
        <a:custGeom>
          <a:avLst/>
          <a:gdLst/>
          <a:ahLst/>
          <a:cxnLst/>
          <a:rect l="0" t="0" r="0" b="0"/>
          <a:pathLst>
            <a:path>
              <a:moveTo>
                <a:pt x="0" y="385176"/>
              </a:moveTo>
              <a:lnTo>
                <a:pt x="179151" y="385176"/>
              </a:lnTo>
              <a:lnTo>
                <a:pt x="179151" y="0"/>
              </a:lnTo>
              <a:lnTo>
                <a:pt x="358303" y="0"/>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121758-3EF5-49CF-88CB-098260B5444C}">
      <dsp:nvSpPr>
        <dsp:cNvPr id="0" name=""/>
        <dsp:cNvSpPr/>
      </dsp:nvSpPr>
      <dsp:spPr>
        <a:xfrm>
          <a:off x="2418" y="1109005"/>
          <a:ext cx="1791518" cy="546413"/>
        </a:xfrm>
        <a:prstGeom prst="rect">
          <a:avLst/>
        </a:prstGeom>
        <a:solidFill>
          <a:schemeClr val="accent1">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MX" sz="1800" kern="1200" dirty="0" err="1"/>
            <a:t>Anova</a:t>
          </a:r>
          <a:endParaRPr lang="es-MX" sz="1800" kern="1200" dirty="0"/>
        </a:p>
      </dsp:txBody>
      <dsp:txXfrm>
        <a:off x="2418" y="1109005"/>
        <a:ext cx="1791518" cy="546413"/>
      </dsp:txXfrm>
    </dsp:sp>
    <dsp:sp modelId="{4593D0DA-66D4-4D62-B4E1-93C8E400B361}">
      <dsp:nvSpPr>
        <dsp:cNvPr id="0" name=""/>
        <dsp:cNvSpPr/>
      </dsp:nvSpPr>
      <dsp:spPr>
        <a:xfrm>
          <a:off x="2152240" y="723828"/>
          <a:ext cx="1791518" cy="546413"/>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MX" sz="1800" kern="1200" dirty="0"/>
            <a:t>Simple (</a:t>
          </a:r>
          <a:r>
            <a:rPr lang="es-MX" sz="1800" kern="1200" dirty="0" err="1"/>
            <a:t>one-way</a:t>
          </a:r>
          <a:r>
            <a:rPr lang="es-MX" sz="1800" kern="1200" dirty="0"/>
            <a:t>)</a:t>
          </a:r>
        </a:p>
      </dsp:txBody>
      <dsp:txXfrm>
        <a:off x="2152240" y="723828"/>
        <a:ext cx="1791518" cy="546413"/>
      </dsp:txXfrm>
    </dsp:sp>
    <dsp:sp modelId="{60DD3CE1-742B-49F4-9282-1E308DE67A1D}">
      <dsp:nvSpPr>
        <dsp:cNvPr id="0" name=""/>
        <dsp:cNvSpPr/>
      </dsp:nvSpPr>
      <dsp:spPr>
        <a:xfrm>
          <a:off x="2152240" y="1494181"/>
          <a:ext cx="1791518" cy="546413"/>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MX" sz="1800" kern="1200" dirty="0" err="1"/>
            <a:t>Dobel</a:t>
          </a:r>
          <a:r>
            <a:rPr lang="es-MX" sz="1800" kern="1200" dirty="0"/>
            <a:t> (</a:t>
          </a:r>
          <a:r>
            <a:rPr lang="es-MX" sz="1800" kern="1200" dirty="0" err="1"/>
            <a:t>two-way</a:t>
          </a:r>
          <a:r>
            <a:rPr lang="es-MX" sz="1800" kern="1200" dirty="0"/>
            <a:t>)</a:t>
          </a:r>
        </a:p>
      </dsp:txBody>
      <dsp:txXfrm>
        <a:off x="2152240" y="1494181"/>
        <a:ext cx="1791518" cy="546413"/>
      </dsp:txXfrm>
    </dsp:sp>
    <dsp:sp modelId="{40AC5907-DD9F-4CDA-A839-EEC3496FCD0B}">
      <dsp:nvSpPr>
        <dsp:cNvPr id="0" name=""/>
        <dsp:cNvSpPr/>
      </dsp:nvSpPr>
      <dsp:spPr>
        <a:xfrm>
          <a:off x="4302062" y="1109005"/>
          <a:ext cx="1791518" cy="546413"/>
        </a:xfrm>
        <a:prstGeom prst="rect">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MX" sz="1800" kern="1200" dirty="0"/>
            <a:t>Modelo aditivo (sin interacción)</a:t>
          </a:r>
        </a:p>
      </dsp:txBody>
      <dsp:txXfrm>
        <a:off x="4302062" y="1109005"/>
        <a:ext cx="1791518" cy="546413"/>
      </dsp:txXfrm>
    </dsp:sp>
    <dsp:sp modelId="{6193EDA4-3FE9-46EC-A6B9-7ACCA2233855}">
      <dsp:nvSpPr>
        <dsp:cNvPr id="0" name=""/>
        <dsp:cNvSpPr/>
      </dsp:nvSpPr>
      <dsp:spPr>
        <a:xfrm>
          <a:off x="4302062" y="1879358"/>
          <a:ext cx="1791518" cy="546413"/>
        </a:xfrm>
        <a:prstGeom prst="rect">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MX" sz="1800" kern="1200" dirty="0"/>
            <a:t>Modelo con interacción</a:t>
          </a:r>
        </a:p>
      </dsp:txBody>
      <dsp:txXfrm>
        <a:off x="4302062" y="1879358"/>
        <a:ext cx="1791518" cy="54641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1T14:30:57.048"/>
    </inkml:context>
    <inkml:brush xml:id="br0">
      <inkml:brushProperty name="width" value="0.05292" units="cm"/>
      <inkml:brushProperty name="height" value="0.05292" units="cm"/>
      <inkml:brushProperty name="color" value="#FF0000"/>
    </inkml:brush>
  </inkml:definitions>
  <inkml:trace contextRef="#ctx0" brushRef="#br0">16425 7976 24575,'1'26'0,"0"-1"0,0 1 0,0-1 0,1 1 0,2 4 0,3 0 0,1-5 0,2 0 0,4 8 0,4-1 0,3-3 0,5-5 0,5-5 0,2-7 0,2-8 0,-1-4 0,-7 0 0,0-3 0,-3-7 0,-2-3 0,3-12 0,-13 6 0,-2-4 0,-2 2 0,-2-2 0,-2-3 0,-2 1 0,-3-5 0,0 9 0,0 35 0,4 10 0,0 4 0,6 3 0,1 0 0,-1-6 0,1 1 0,-1-5 0,-4-17 0,0-5 0,-2-13 0,5-12 0,2-2 0,-5 6 0,0-1 0,2 1 0,-2-7 0,-5 22 0,3 0 0,-2-1 0,0 0 0,-1-3 0,-1 3 0,-1 0 0,-1 3 0,1 2 0,1 0 0</inkml:trace>
  <inkml:trace contextRef="#ctx0" brushRef="#br0" timeOffset="737">17115 8287 24575,'-1'-9'0,"0"-4"0,-3-13 0,3-11 0,-1 11 0,4 2 0,1 20 0,1 0 0,1 1 0,9-9 0,-6 6 0,4-3 0,-9 6 0</inkml:trace>
  <inkml:trace contextRef="#ctx0" brushRef="#br0" timeOffset="1094">17359 8131 24575,'5'1'0,"-2"-1"0,-2 2 0</inkml:trace>
  <inkml:trace contextRef="#ctx0" brushRef="#br0" timeOffset="1713">17312 7885 24575,'0'0'0</inkml:trace>
  <inkml:trace contextRef="#ctx0" brushRef="#br0" timeOffset="2293">17602 7887 24575,'0'29'0,"0"-8"0,0 1 0,0-3 0,0 2 0,0 4 0,0 3 0,0 0 0,-1-1 0,1-1 0,1 2-423,0 0 0,1 2 1,0 0-1,0-1 423,1 2 0,0-1 0,0-1 0,1-2 0,0-1 0,0-3 0,4 7 0,-5-16 0</inkml:trace>
  <inkml:trace contextRef="#ctx0" brushRef="#br0" timeOffset="3076">17532 8155 24575,'6'0'0,"0"0"0,0 0 0,7 0 0,-5 0 0,11 3 0,1-3 0,11 6 0,-10-6 0,-2 4 0,-16-4 0</inkml:trace>
  <inkml:trace contextRef="#ctx0" brushRef="#br0" timeOffset="3842">17825 8245 24575,'12'-2'0,"22"-12"0,-14 3 0,0-1 0,2-1 0,2 0 0,5-8 0,-2 0 0,-2-4 0,-8 11 0,-3-1 0,-5 0 0,-7 9 0,-12 6 0,-8 3 0,-9 6 0,1-2 0,-2 1 0,3 1 0,0 1 0,-3 0 0,1 1 0,9-3 0,3 2 0,0 18 0,10 9 0,8-11 0,3 3 0,2 0-302,-1-2 1,2-1 0,2 0 301,4 8 0,3 0 0,0-4 0,1-4 0,0-3 0,-3-5 0,1-4 0,3-9 0,-10-5 0,2-5 0,-4-7 0,-2-10 904,-1 4-904,-2 1 0,-3 12 0,0 3 0</inkml:trace>
  <inkml:trace contextRef="#ctx0" brushRef="#br0" timeOffset="4459">18250 8502 24575,'26'0'0,"6"0"0,-8 0 0,3 0 0,0-1 0,-2-1 0,5 1 0,-5-2 0,-17 4 0,1 0 0,11 3 0,5-3 0,4-1 0,-3 1 0,1 0 0,0 0 0,7-1 0,0 0 0,-4 0 0,0 0 0,-6 0 0,-6-1 0,8-1 0,-25 0 0,-2 1 0</inkml:trace>
  <inkml:trace contextRef="#ctx0" brushRef="#br0" timeOffset="5298">18924 8373 8251,'-9'20'0,"4"-2"3276,2 8-1482,12 5 1015,16-4-2809,-8-12 0,3-2 855,-4-4 1,2-3-856,8-2 0,1-5 0,4-10 0,1-6 1092,-8 4 0,2-2 0,1-2-691,-2 0 0,2-1 1,-1-2-1,-2 1-401,0-3 0,-2 1 0,-1 0 0,-2 1 0,-1 0 0,-4 2 0,-3-9 0,-24 8 0,-8 1 0,-2 7 0,-4 2 0,3 1 0,-3 1 0,0 2-406,-3 3 0,0 4 0,-1 3 406,-1 3 0,-1 3 0,0 0 0,1 1 0,0 0 0,2 0 0,5-1 0,2 0 0,2-2 346,-3 2 0,6-3 1,8-3-1,7-2 1</inkml:trace>
  <inkml:trace contextRef="#ctx0" brushRef="#br0" timeOffset="6043">19210 7873 24575,'4'13'0,"5"15"0,-2-3 0,1 2 0,-1-3 0,1 2 0,0-1 0,2 2 0,-1-2 0,1 1 0,0-1 0,1 3 0,0 0 0,-4-9 0,0-2 0,0 2 0,-4-9 0,-2-7 0</inkml:trace>
  <inkml:trace contextRef="#ctx0" brushRef="#br0" timeOffset="6948">19484 8008 24575,'7'26'0,"3"10"0,-8-17 0,1 1 0,4 9 0,0 0 0,-3 5 0,4-9 0,1 1 0,-3-7 0,2-1 0,5-1 0,1 0 0,9 11 0,5-10 0,-10-5 0,3-10 0,-9-1 0,2-4 0,-5-3 0,-3-8 0,0-4 0,-1 3 0,-1 1 0,-3 7 0,1 2 0,-2 2 0</inkml:trace>
  <inkml:trace contextRef="#ctx0" brushRef="#br0" timeOffset="7436">19446 8209 24575,'23'0'0,"9"1"0,4-2 0,-9 0 0,1-1 0,-1 1 0,1 1 0,-3 0 0,-3-2 0,-4 0 0,1 2 0,-17 0 0</inkml:trace>
  <inkml:trace contextRef="#ctx0" brushRef="#br0" timeOffset="8463">20025 8233 16761,'0'13'0,"0"1"3276,0 3-3112,2-4 1179,1-5-1343,4-3 713,2 2-713,11 3 2318,7-2-2318,-9-5 0,1 0 0,2-1 0,0-1 0,7-2 0,-6-1 0,-16-3 0,-1-7 0,-5-11 0,-3-10 0,-1 10 0,0 0 0,-3 4 0,0 0 0,-1-9 0,3 15 0,5 18 0,9 20 0,2-3 0,4 6 0,4 2 0,2-5 0,2 0 0,1 3 0,0 0 0,-1-7 0,-1-3 0,1-1 0,-12-12 0,-9-6 0,-1-2 0,-1-5 0,0 4 0,0-1 0</inkml:trace>
  <inkml:trace contextRef="#ctx0" brushRef="#br0" timeOffset="8995">20859 7959 24575,'-5'5'0,"-1"2"0,-5 7 0,-2 5 0,-1 2 0,1 3 0,-7 6 0,3 5-433,13-5 1,4 2 0,3-1 432,2 5 0,6-1 0,4-5 0,4 0 0,1-3 158,2-4 0,-1-3-158,-3-4 0,-2-4 0,0-5 0,-13-10 0,0-1 0,-2 0 0,1 2 0,-2 1 0</inkml:trace>
  <inkml:trace contextRef="#ctx0" brushRef="#br0" timeOffset="9838">21158 7964 24575,'10'3'0,"7"6"0,-2 1 0,2 3 0,-1 13 0,0 2 0,0-11 0,0 2 0,-6 6 0,-3 3 0,-1-1 0,0 1 0,-1-1 0,-1 5 0,0 0 0,-3-8 0,0-2 0,-2-1 0,-1-14 0,1-6 0,1 2 0,-3-1 0,3 1 0,-3 0 0,0 2 0,1-2 0,-1 1 0</inkml:trace>
  <inkml:trace contextRef="#ctx0" brushRef="#br0" timeOffset="80012">27339 11924 24575,'0'12'0,"4"25"0,-1-5 0,4-1 0,2-1 0,-3-10 0,7 7 0,3-27 0,21-2 0,-9-10 0,3-7-525,-8 5 1,3-3-1,1-2 1,-1 0 0,-2 1 524,-2-1 0,-1 0 0,-1 0 0,1-2 0,5-4 0,2-2 0,1 0 0,-3 1 0,-5 5 0,-1-2 0,-3 3 0,5-6 0,-5 11 0,-16 18 0,-1 11 0,3 21 0,4-5 0,2 2-401,0 0 0,3 2 401,2-6 0,3 1 0,1-4 0,1-5 0,1-3 1252,4 1 0,0-8-1252,-4-14 0,-1-6 0,8-15 0,-13 9 0,-1 0 0,1-7 0,4 7 0,6 13 0,4 5 0,3 3-117,-7-1 0,1 1 0,1 0 117,9 1 0,1 0 0,0 0 0,-5-1 0,-1-1 0,-1-1 0,2-1 0,-3-2 0,7 1 0,-28 0 0,6 6 0,6 1 0,2 1 0,-4-3 0,2-1 0,9 1 0,6 0 0,-1-3 259,4-5 0,0-4-259,-6 1 0,1 0 0,-2-2 0,2-2 0,-4-2 0,3-5 0,-17 12 0,-4 27 0,0-1 0,2 0 0,0-1 0,2-3 753,6-4-753,-13-33 0,-1-8 0,4 4 0,0 0 0,-1-9 0,1 1 0,6 3 0,0 5 0,-4 7 0,5 0 0,-15 28 0,-2 20 0,3-7 0,1 2 0,-1-2 0,0 1 0,1 0 0,5 7 0,0-1 0,-4-5 0,1-11 0,12-34 0,-10-13 0,-1-5 0,-1 8 0,-1 0 0,1 2 0,1-8 0,-1 5 0,2 4 0,-5 35 0,0 0 0,10 14 0,-6-16 0,28-13 0,-20-9 0,0-5 0,12-4 0,1 0 0,-4-1 0,-1 1 0,-6 8 0,-1 4 0,4 0 0,-17 15 0,-3 14 0,0 10 0,0 3 0,0-2 0,0 0 0,0 3 0,0-3 0,0 0 0,0-36 0,0-8 0,0-6 0,-8 0 0,-2 1 0,-9-5 0,0 8 0,-6 4 0,-4 11 0,-2 7 0,1 2 0,-2 6-800,3 1 0,-4 3 0,-2 2 0,2 0 800,2 0 0,0 0 0,-1 0 0,-1 0 0,6-4 0,-1 0 0,-1 0 0,0-1 0,0 0 0,2-2 0,-6 2 0,1 0 0,1-3 0,0-4-128,-3-5 1,0-5 0,5-6 127,1-16 0,7-6 0,7 1 0,3-4 0,6 3 0,2-4 0,0 1-306,-1 3 0,0 1 0,0 1 306,2-7 0,-4 5-63,-10 4 1,-5 13 62,3 25 0,-2 17 0,-1 2 0,0-3 0,-1 4 0,0 1 0,1 0 269,3-7 1,1 1 0,0 1 0,1-2 0,0 1-270,-1 2 0,1 1 0,0-2 0,3-4 0,-1 1 0,2-9 389,5-10-389,5-20 0,2-14 0,-4-7 0,-3 9 0,-4-1 0,1-1 0,0-2 0,0-1 0,-1 2 0,-6-4 0,-2 7 1011,-7 6-1011,17 20 147,-9 9-147,-3 14 864,4-4 1,-2 2-865,2 1 0,0 0 0,3-4 0,1-4 0,-4-6 0,13-17 0,1-21 0,-4 6 0,0 0 0,-1-4 0,-4-5 0,-3 57 0,5-5 0,-2 3 0,-5 5 0,1-1 0,-3 1 0,0-1 0,-1 4 0,0-2 0,4-8 0,4-10 0,9-16 0,-1-20 0,-1-8 0,-1 3 0,-1-1-345,-1-1 1,-1-2 0,-3 4 344,-2 6 0,-2 3 0,-2 5 0,-10-1 0,-3 11 0,3 17 0,-2 10 0,3 2 0,-1 2 0,3 4 0,8-3 0,0 5 0,2 0 0,3-5 0,-2 11 0,1-1 0,15-37 0,3-6 0,3-7 0,2-6 0,-1 8 0,-3 0 0,-3 12 0</inkml:trace>
  <inkml:trace contextRef="#ctx0" brushRef="#br0" timeOffset="83388">26253 12867 24575,'9'13'0,"-1"2"0,0 6 0,2 6 0,-2-4 0,3 4 0,0 8 0,-2-9 0,-8-26 0,-3-9 0,-1-6 0,-1-5 0,1-4 0,1 5 0,1-2 0,0-9 0,1-1 0,4 7 0,2 1 0,2 3 0,1 2 0,13-8 0,-4 11 0,-4 9 0,-8 4 0,-4 0 0</inkml:trace>
  <inkml:trace contextRef="#ctx0" brushRef="#br0" timeOffset="84449">26652 12929 24575,'18'0'0,"-3"-2"0,11 1 0,-7-5 0,2-4 0,7-3 0,2-4 0,-9 3 0,1-1 0,-2-1 0,9-8 0,-4 1 0,-9 3 0,-4 2 0,-5 0 0,-17 8 0,-21 19 0,11-3 0,-2 0 0,-5 6 0,1 2 0,6-2 0,1 0 0,-6 7 0,13-6 0,11-7 0,4 2 0,2 6 0,1 5 0,-2-2 0,1-1 0,-2-7 0,1-2 0,5 3 0,10 10 0,8 3 0,-8-6 0,2-1 0,8 4 0,-2-4 0,-6-8 0,1 0 0,4-2 0,2-1-399,4 1 0,3 0 0,-1-1 399,-4-2 0,-1 0 0,-1-1 0,9 0 0,-4-3 0,-1-2 0,-30-3 0,-4 1 0,0 2 0,1 2 0</inkml:trace>
  <inkml:trace contextRef="#ctx0" brushRef="#br0" timeOffset="84996">27289 12893 24575,'0'7'0,"3"8"0,11 17 0,-4-3 0,1 4-638,-1-8 1,2 2-1,-2 0 638,0 4 0,-2 1 0,0-3 0,3 0 0,-2-3 308,-4 4 1,-1-4-309,-1-2 316,-3-1-316,-1-11 0,-1-14 0,0-7 245,-1 0 0,3 3 0,-2 1 0</inkml:trace>
  <inkml:trace contextRef="#ctx0" brushRef="#br0" timeOffset="85632">27389 12898 24575,'2'-6'0,"0"-2"0,1 1 0,0-1 0,0 3 0,13-1 0,0 1 0,5 1 0,4 0 0,6 1 0,2 1-545,0 1 1,4 1 0,1 0-1,0 1 1,-4-1 544,-4 0 0,-2 0 0,0 0 0,1 1 0,7 0 0,3 2 0,-4 0 0,-11 0 0,-10 1 0,-14 7 0,-20 14 0,6-8 0,-2 1 0,-5-1 0,-2-1 0,-2 0-327,2-1 1,0-1 0,-2-2 326,-8 1 0,-2-1 0,2-3 0,-1 1 0,1-3 857,7-4 0,-2 0 0,5-2-857,-11-1 0,6 2 0,16-2 0,11 1 0,0-1 0,2 0 0</inkml:trace>
  <inkml:trace contextRef="#ctx0" brushRef="#br0" timeOffset="86253">28226 12435 24575,'-2'35'0,"0"1"0,1 0 0,1 0 0,1 0 0,1-1 0,1-8 0,1-1 0,1 0 0,2 1 0,1-2 0,1-2 0,0-2 0,0-3 0,9 13 0,-11-17 0,-2-9 0,-3 0 0,-1-4 0,-1 2 0,2-1 0,-2 1 0,1-3 0,-1 1 0</inkml:trace>
  <inkml:trace contextRef="#ctx0" brushRef="#br0" timeOffset="87158">28588 12647 8191,'-22'18'0,"0"0"0,-1 0 0,2-2 3276,-7 9-1489,6-8 1031,21-2-2818,16 10 1719,-3-7-1719,10-5 0,8 1 0,-1-3 0,2-6 0,0-2 1092,2 3 0,3 1 0,-3-3 64,-1-4 1,-3-3-1157,5 0 0,-20-10 0,-11 3 0,-3-15 0,-6 2 0,-9-4 1195,6 9-1195,-5 9 0,16 14 0,9 11 0,3 5 0,-2-2 0,1 0 0,2 0 0,3 1 0,-2-1 0,1 1 0,-1-1 0,0-3 0,-1-2 0,0 0 0,-7-1 0,-5-14 0,-3 2 0,2-3 0</inkml:trace>
  <inkml:trace contextRef="#ctx0" brushRef="#br0" timeOffset="87761">29228 12652 16900,'-18'7'0,"9"-2"3276,-8 4-3163,10 0 1205,2-2-1318,-2 17 699,5 1-699,2 12 1134,5-18 1,3 0-1135,5-1 0,4-1 0,6-1 0,4-2 0,-3 0 0,2-2 0,1-5 0,1-2 0,-5-1 0,0-2 0,-2-2 0,0 0 0,12-2 0,-13 2 0,-15-2 0</inkml:trace>
  <inkml:trace contextRef="#ctx0" brushRef="#br0" timeOffset="88367">29528 12821 24575,'6'-3'0,"1"2"0,1-4 0,14-2 0,7-11 0,-11 6 0,0-1 0,-2-4 0,-3-1 0,0-16 0,-8 9 0,-8 9 0,-13 13 0,-2 9 0,-3 5 0,-5 4 0,0 4-324,6-2 0,1 3 1,0 1 323,0 3 0,1 1 0,2 1 0,4-1 0,3 0 0,0-1 0,-2 4 0,2-1 0,4-2 0,5-2 0,17 6 0,-1-12 0,3-2 0,11 1 0,4-5-157,-7-5 1,1-2-1,0-2 157,6 0 0,-2-3 474,-5-1 0,-4-3-474,-9-6 0,-12 9 0,-2-3 0</inkml:trace>
  <inkml:trace contextRef="#ctx0" brushRef="#br0" timeOffset="89247">29978 13007 24575,'15'2'0,"5"-1"0,2 0 0,5 2 0,1-1-1050,6-1 1,2-1 1049,-4 1 0,2 1 0,-3-1 0,-6-1 0,-4 0 0,2 0 0</inkml:trace>
  <inkml:trace contextRef="#ctx0" brushRef="#br0" timeOffset="89863">30569 12390 24575,'0'16'0,"3"10"0,3 2 0,-2-5 0,0 3 0,0 1-538,4 7 0,-1 0 538,-1-6 0,-1 1 0,0-3 0,2 4 0,0-5 352,0-1-352,-2-13 178,-4-6-178,0-2 0,0-2 0,-1 1 0</inkml:trace>
  <inkml:trace contextRef="#ctx0" brushRef="#br0" timeOffset="91277">30982 12595 8191,'-22'10'0,"0"1"0,3-1 0,3 3 1638,2 5 0,4 3-745,4 2 1,2 1 1924,1 11-2818,9-10 0,5-2 1719,13 3-1719,-8-9 0,2-2 1638,1 0 0,0-2 1638,14 1-3044,-6-6-232,-8-11 0,0-27 0,-13 9 0,-1-2 0,2-8 0,-3-1 0,-8 0 0,-3 1 0,1 10 0,-2 2 0,-9-7 0,9 21 0,7 9 0,1 4 0,0 24 0,4-14 0,2 3 0,3 10 0,3 0 0,5-4 0,4-2 0,-1-4 0,2-3 0,8-3 0,1-5 0,-9-5 0,1-2 0,0 0 0,0-3 0,2-11 0,-5-15 0,-14 2 0,-1-2 0,0-3 0,0-2-282,-4 4 0,-1-2 0,-1 0 282,-3 2 0,-2 1 0,0 1 0,0-6 0,-2 4 0,-9-1 0,10 37 0,7 22 0,6 6 0,1-14 0,1 3 0,2-1-330,0-2 0,2-1 0,0 1 330,4 8 0,1 1 0,1-3 268,-3-6 0,1-2 0,0-2-268,2 3 0,0-4 0,8 0 0,-4-24 0,-5-10 0,2-10 1032,-4-5-1032,-5-1 0,-4 13 0,-3 2 0,-3 14 0,-11-11 0,-6 1 0,1 3 0,-1 1 0,-2 3 0,1 2 0,-15-3 0,5 9 0,-1 4 0,3 1 0,1 2 0,1-3 0,1 0 0,-11 10 0,31-13 0,2 3 0,4 2 0,-2-1 0,3-2 0</inkml:trace>
  <inkml:trace contextRef="#ctx0" brushRef="#br0" timeOffset="92254">31719 12794 24575,'5'2'0,"7"-1"0,6-1 0,14 0 0,-8-6 0,2-2 0,0-2 0,-2-1 0,-3 1 0,-1-1 0,-1-3 0,-5-1 0,-11 5 0,0-5 0,-11 10 0,-8 8 0,-3 8 0,1 4 0,-4 6 0,1 3 0,2 3 0,11-7 0,6 3 0,9 8 0,7 5 0,3-5-527,3-3 1,5-4 526,-3-5 0,4 2 0,2-3 0,-1-5 0,4-6 0,0-6 0,0-2 0,-5 1 0,-1-1 0,-1-4-81,11-8 1,-6-7 80,-15 2 0,-6-5 0,-2-5 0,-4-5 0,-3 1-275,-2 5 1,-3 0 0,-2 0 274,0 0 0,-2-1 0,0 1 0,0 2 0,-5-8 0,0 3 0,-2 4 0,2 6 1000,5 11-1000,9 24 0,7 16 0,2 0 0,1-5 0,3 1 0,1 2-200,0 1 1,0 3 0,1 0-1,0-3 200,2-2 0,-1-3 0,1-3 416,4 1 0,-3-7-416,-6-7 0,-5-6 0,-3-3 0</inkml:trace>
  <inkml:trace contextRef="#ctx0" brushRef="#br0" timeOffset="92797">32645 12679 8191,'-15'19'0,"0"0"0,-6 12 3276,13-9-1489,7-8 1031,17-3-2818,4 1 0,6 1 0,0-3 0,2 1 0,1 0 149,-3 1 1,1 1 0,0 0 0,0 0-150,7 2 0,1 0 0,-4-1 0,1 5 0,-5-1 3276,2 2-322,-47-1-2954,-3-11 0,-4 0 0,-4-1 0,-3-1 0,0 0-242,-1-1 1,1-1 0,-1-1 241,0 0 0,0-2 0,3-1 0,2-1 0,4-1 0,-5-1 0,22 0 0,2 1 0</inkml:trace>
  <inkml:trace contextRef="#ctx0" brushRef="#br0" timeOffset="115310">5561 10690 24575,'0'-13'0,"2"-5"0,0 0 0,0-3 0,0-2 0,0-4 0,-1-5 0,1-4 0,-2 1 0,0 5 0,-1 1 0,-1-1-249,-1 2 0,1-2 0,-2 1 0,0 1 249,0 1 0,-1 2 0,-2-1-438,-5-8 1,-2-1 0,-2 1 437,3 5 0,-1 1 0,-3-2-559,0 0 0,-2-1 0,-2 0 0,0 1 559,2 2 0,-1 2 0,-1-1 0,0 0 0,2 4 0,0-1 0,-1 1 0,0 0 0,0 1 0,-2 0 0,1 2 0,0 0 0,1 1-24,2-1 0,0 2 0,1 0 24,-9-2 0,2 1 0,-3-4 0,2 6 0,-2 0 0,2 0 0,0 1 0,-5 3 0,-1 2 0,1-1 0,2 1 302,6 6 0,0 2-302,-11-3 0,0 1 0,6 3 0,-1 0-129,-6 0 1,-3 0 0,-1 1 128,9 1 0,-1 1 0,0 1 0,-1-1 0,2 1 0,-2 1 0,1 0 0,-2 0 0,1 0-4,-1 1 0,-1 1 0,0 0 1,0 0-1,2 0 4,-3 0 0,1 0 0,0 1 0,0 0 0,-1 1 0,0 0 0,-1 0 0,2 1 0,2 0 0,0 1 0,1 0 0,0 1 0,0 1 0,0 1 0,-1 1 0,0-1 0,3-1 0,0 0 0,-1 0 0,0 0 0,2 0 0,-3 3 0,1 0 0,1 0 0,-1 0 0,-2 1 0,0-1 0,0 0 0,3 0-329,1 0 0,2 0 0,-1 1 329,0 1 0,0 2 0,0 0 0,1-1 0,1 0 0,2-1 0,-1 1 0,-1 1 0,-1 2 0,-1 0 0,2-2 0,-1 1 0,1-1 0,0 0 0,-2 5 0,1 0 0,2 1-298,-1 4 1,3 1 297,6-3 0,1 3 0,2-3 0,0 0 0,2 0 0,3-1 0,0 3 0,1-1 0,-2 7 0,1 1 0,3-7 0,0 2 0,-1 0 0,-1 3 0,-1 1 0,0 0-11,3-6 0,1 1 1,0 0-1,-1 0 11,-1 1 0,-1-1 0,1 0 0,0-1 0,0 5 0,1 0 0,0 1 0,-1-4 0,1 1 0,0 0 0,0 0 0,2 5 0,0-1 0,1 5 0,0-7 0,1 3 0,0 3 0,0 0 0,0-1 0,1-2 0,0 0 0,1-1 0,0-1 0,1 1 0,-1 0 0,0 0 0,0 2 0,0 0 0,0 0 0,1-3 0,0-2 0,1 6 0,1-4 0,2 2 0,-2-6 0,2 1 0,1 1 0,-1-1 0,0-3 0,1 6 0,1-2 0,-1 2 0,2 0 0,0 2 0,0 0 0,-1-3 462,0-2 0,-2-3 0,1 0-462,0-2 0,0-1 0,0-1 0,2 2 0,3 2 0,3 1 0,2 3 0,0-2 0,-5-6 0,0-2 0,1 2 0,4 2 0,3 2 0,0 0 0,-1-3 0,1 0 0,-1-2 0,0-1 0,3 0 0,0-1 0,1-3 0,1-2 0,1-3 0,-1-1 0,11 1 0,-1-2 0,-2-2 0,2-1 0,-8-4 0,1 0 0,2 0 0,-2-1-375,3 0 1,0-1-1,3-1 375,-6 0 0,3 0 0,2-1 0,0 0 0,0 0 0,-1-1 0,2-1 0,-1 0 0,0-1 0,-1-1 0,2 0 0,-3 0 0,1-1 0,0 0 0,1-1 0,-1 0 0,0 0-287,0 0 0,2-1 0,-1 0 0,-1-1 0,0 1 0,-2 0 287,5-2 0,-1 0 0,-1 0 0,2 0 0,-3 1 0,2 0 0,1 1 0,-2-1 0,-3 0 25,6-4 0,-3 0 0,0-2-25,-4 1 0,1-1 0,1-1 0,0-4 0,-4-1 0,1-4 0,1-1 0,0-1 0,-1 0 0,-2 1 0,2-1 0,-2 1 0,0 0 0,0-1 0,1-1-272,-5 4 0,1-1 1,0 0-1,0-1 0,0 0 1,-1 0-1,-1 0 272,1-1 0,-1 0 0,0 0 0,-1-1 0,0 1 0,-2-1-316,3-4 1,-2 0 0,0 0-1,0-1 1,-1-2 315,-1 3 0,-1-1 0,1-1 0,0-1 0,-1 0 0,-1-2 0,-1-1-203,-3 7 1,-1-2-1,0 1 1,-1-2 0,0 0-1,0 0 1,-1-1 0,0-1-1,-1 1 1,0-1 202,0 0 0,-1 0 0,-1-1 0,0 0 0,0 0 0,-1-1 0,0 0 0,0 0 0,-1 0 0,1 0 0,0 0-153,-1 2 1,0 0 0,1-1 0,-1 0 0,-1-1 0,1 1 0,-1 1 0,1-1-1,-1 1 1,0 1 0,0 1 0,-1 0 152,1-5 0,-1 0 0,0 1 0,-1 1 0,1 1 0,-1 0 0,1 1 0,-1 1 91,1-8 1,1 1 0,-1 0 0,0 2-1,1 4 1,-1 5-92,2-5 0,-1 4 715,1 3 0,0-1 0,0 3-715,0-8 3276,-3 12-2381,-1 16 2381,1 0-735,-3 2-469,1 2-2072,-1-1 0,-1 1 0,1-1 0,-1 1 0,3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1T15:11:53.133"/>
    </inkml:context>
    <inkml:brush xml:id="br0">
      <inkml:brushProperty name="width" value="0.05292" units="cm"/>
      <inkml:brushProperty name="height" value="0.05292" units="cm"/>
      <inkml:brushProperty name="color" value="#FF0000"/>
    </inkml:brush>
  </inkml:definitions>
  <inkml:trace contextRef="#ctx0" brushRef="#br0">14845 8251 24575,'0'0'0</inkml:trace>
  <inkml:trace contextRef="#ctx0" brushRef="#br0" timeOffset="2003">14854 8268 24575,'-10'0'0,"-1"0"0,-1 0 0,3 0 0,1 0 0,-10 0 0,7 0 0,-23 0 0,19 0 0,-14 0 0,3 0 0,7 0 0,-4-1 0,-1-1 0,-2 1 0,-3 0 0,-6 0 0,5 0 0,-5 1 0,-1 0 0,6 0 0,23 0 0,4 0 0,-2 0 0,1 0 0,-2 0 0,-1 0 0,-11-2 0,-3 0 0,-5-2 0,2 2 0,-4-1 0,4 0 0,-14 0 0,7 0 0,0 2 0,0 1 0,-4 0 0,19 0 0,-9-3 0,17 1 0,-12-1 0,2-1 0,-10 0 0,4-1 0,1 2 0,-6 1 0,7-1 0,-1 3 0,1 0 0,2-3 0,0 3 0,13 0 0,1 0 0,-18 0 0,7 0 0,-9 0 0,1 3 0,14-3 0,-9 3 0,11-3 0,0 0 0,-2 2 0,6-2 0,-2 2 0,4-2 0,-8 0 0,2 2 0,-7-2 0,5 2 0,-1-1 0,1 0 0,-5 1 0,3-2 0,-13 1 0,16 0 0,-6 0 0,8-1 0,0 0 0,-10 0 0,-3 0 0,5 0 0,0 0 0,10 0 0,1 0 0,1 0 0,-2 2 0,1-2 0,-1 1 0,1-1 0,1 0 0,1 0 0,-4 0 0,2 0 0,-11-2 0,6 0 0,-6-1 0,8 1 0,1 2 0,4 0 0,0-1 0,0 0 0,1 0 0,1 1 0</inkml:trace>
  <inkml:trace contextRef="#ctx0" brushRef="#br0" timeOffset="3150">13187 8133 24575,'-7'9'0,"-7"7"0,3-5 0,-3 4 0,0 0 0,2-6 0,-9 13 0,2 1 0,9-10 0,-5 9 0,15-18 0,7-3 0,2 2 0,10 0 0,1 1 0,-1-1 0,17 4 0,-29-7 0,-2 0 0,-2 1 0,2 4 0,-1-3 0,2 4 0,-2-5 0,-2 2 0,1-1 0,-3-1 0</inkml:trace>
  <inkml:trace contextRef="#ctx0" brushRef="#br0" timeOffset="4650">20317 8286 24575,'11'-4'0,"1"1"0,8 3 0,7 0 0,10 0 0,-7 0 0,4 0-1093,-3 0 1,2 0 0,0 0 661,-1-1 1,0 0 0,2-1 430,1 2 0,3 0 0,0 0 0,-3-1-332,-3 0 0,-1 0 1,0 0 331,-1 1 0,0 0 0,2 0 0,-2 0 0,0-1 0,-1 0 0,0 0 0,-1 0 0,0 0 0,-2 1 0,0 0-170,5-2 1,1 1 0,-4 0 169,-3 1 0,-4 0 0,13 0 0,-11 0 0,-3 0 3003,-3 0-3003,4 0 2371,-13 0-2371,-3 0 697,6 0-697,-2 0 0,16 0 0,-13 0 0,9 0 0,-18 0 0,-2 0 0</inkml:trace>
  <inkml:trace contextRef="#ctx0" brushRef="#br0" timeOffset="5916">21529 8085 24575,'25'5'0,"-2"-1"0,11 6 0,-16-5 0,1 0 0,11 3 0,1-1 0,-10-1 0,-1-1 0,2-1 0,-5 1 0,-11 3 0,-10-2 0,-2 2 0,-3 10 0,3-7 0,-9 18 0,2-12 0,-1 0 0,-2 6 0,-2 0 0,1-1 0,9-12 0,-5 13 0,10-18 0,3 5 0,-1 8 0,1-6 0,0 4 0,0-13 0,0 1 0,0 0 0,-2-1 0,-1-2 0,-1-2 0,-24-10 0,9 7 0,-1-4 0,0 2 0,5 5 0,1-1 0,13 2 0</inkml:trace>
  <inkml:trace contextRef="#ctx0" brushRef="#br0" timeOffset="12566">22639 5240 24575,'4'-3'0,"2"2"0,-1-1 0,3 2 0,28-3 0,-9 2 0,-4-1 0,4-1 0,-1 1 0,2-1 0,0 1 0,5-2 0,1 0 0,2 2 0,-3 0 0,-2-1 0,5 3 0,-29 0 0,-4 0 0,-1 0 0</inkml:trace>
  <inkml:trace contextRef="#ctx0" brushRef="#br0" timeOffset="14466">22749 5266 24575,'0'8'0,"0"10"0,0-6 0,0 12 0,0 3 0,0-3 0,0 5 0,0-1 0,0-12 0,0 4 0,1-19 0,1-2 0,1-5 0,0-1 0,2 0 0,-2 3 0,3-1 0,-2 2 0,14-8 0,-7 4 0,18-5 0,-2 8 0,-3 1 0,10 5 0,-20-1 0,3 3 0,3-3 0,-11 1 0,8 0 0,-10 1 0,-3 0 0,2 1 0,-3 0 0,2 4 0,-1-3 0,12 20 0,-9-12 0,5 6 0,0-1 0,-6-7 0,4 8 0,-9-15 0,-1 4 0,0-3 0,-1 6 0,0-4 0,-2 1 0,1 1 0,0-4 0,1 2 0,1-4 0,-2 0 0,2 1 0,-5 6 0,3-3 0,-4 11 0,2-8 0,0 2 0,0-3 0,1-5 0,0 1 0,-1-1 0,-8 3 0,4-2 0,-7 2 0,-3 2 0,-5-3 0,3 0 0,3-3 0,-1-3 0,9 0 0,-19-3 0,19 2 0,-11-3 0,-11-7 0,13 3 0,-4 0 0,2 0 0,10 3 0,-6-2 0,13 6 0,0-1 0,-1 0 0,0 0 0,1 1 0,2 1 0</inkml:trace>
  <inkml:trace contextRef="#ctx0" brushRef="#br0" timeOffset="15900">23601 5178 24575,'5'-3'0,"16"-2"0,-4 2 0,7 2 0,7 1 0,-1-1-1639,-3 0 1,3 0 1228,3-1 0,6 1 1,0 0-1,-7 1 410,-3-1 0,-3 1 248,3-2 1,1 0-1,-10 1 1,-14 1 0,0 0-1</inkml:trace>
  <inkml:trace contextRef="#ctx0" brushRef="#br0" timeOffset="16303">23758 5015 24575,'-2'14'0,"1"8"0,1 3 0,0-4 0,0 1-961,0 10 1,0 1 960,2 1 0,0-4 0,0 0 310,0-9 0,0-4-310,-1-12 317,0-1-317,1 3 0,0 0 0,1 1 0,-2-4 0,0-2 0</inkml:trace>
  <inkml:trace contextRef="#ctx0" brushRef="#br0" timeOffset="16952">23825 5756 24575,'35'3'0,"-14"-2"0,3 0 0,5 0 0,-1 0 0,6 1 0,-1 0 0,-7-1 0,-1 0 0,0 1 0,5 0 0,-6 0 0,-9 1 0,-10-3 0</inkml:trace>
  <inkml:trace contextRef="#ctx0" brushRef="#br0" timeOffset="19184">24788 4944 24575,'31'-7'0,"-11"6"0,1-1 0,7-1 0,1 0-1578,2 0 1,1 1 1577,-5 0 0,1-1 0,1 0 0,8 0 0,1 1 0,-2-1 0,1-1 0,-1 1 331,-7 1 0,0 1 0,-10-1-331,-11-1 0,-6 3 0,-5 0 0</inkml:trace>
  <inkml:trace contextRef="#ctx0" brushRef="#br0" timeOffset="21033">24882 4924 24575,'0'13'0,"0"11"0,0-14 0,0 8 0,0 2 0,0-4 0,0 11 0,3-8 0,-3-7 0,5 8 0,-4-11 0,4 7 0,-2-6 0,4 15 0,-3-13 0,2 4 0,-4-14 0,-1-2 0,-1-3 0,0 0 0,5-9 0,4 1 0,5-9 0,0 8 0,0 0 0,12-5 0,-11 7 0,11-6 0,-15 11 0,-2 2 0,7-1 0,-6 4 0,6-4 0,15 3 0,4 1 0,-1-2 0,-6 3 0,8 1 0,0 0 0,-5 0 0,-6 0 0,-1 1-338,3 1 0,6 1 1,-1 1-1,-6-2 338,-3 1 0,-2-1 0,7 3 0,-2 0 0,3 1 0,-19-3 0,4 2 0,-11-3 0,-1 4 0,7 23 1351,-4-14-1351,2 9 0,0 0 0,-2-10 0,2 9 0,-6-18 0,-1-3 0,0 3 0,0 0 0,0 4 0,-2 2 0,1-2 0,-7 13 0,3-13 0,-4 10 0,-12 1 0,11-11 0,-9 8 0,0-1 0,8-10 0,-2 5 0,-4 0 0,-6-6 0,0-1 0,2 0 0,-1-1-307,-7 0 0,-5-1 0,5-1 307,6-1 0,2-1 0,-8-1 0,1 0 0,2 0 0,8 0 0,0 0 0,10-1 0,3-1 921,1-2-921,-10-7 0,5 5 0,-9-6 0,2 4 0,9 2 0,-3 1 0,10 4 0</inkml:trace>
  <inkml:trace contextRef="#ctx0" brushRef="#br0" timeOffset="24316">25394 4390 8191,'-32'-19'0,"1"-1"0,-1 1 0,4 4 0,-2 0 0,1 1 0,6 3 1638,5 1 0,2 3-745,-12-3 1,4 4 1924,15 6-2818,-3 0 1719,-8 2-1719,2 4 0,-8 3 0,2 4 0,-1 2 1638,6-4 0,-1 1-1378,-1 4 0,-4 3 1,0 1-1,2-1-260,1 0 0,2 1 0,-1 0 0,-2 3 0,-1 0 0,0 2 0,3-1 0,-1 1 0,1-1 0,3-3 0,0 0 0,1-1 0,-3 4 0,-4 4 0,1 1 0,3-4 0,1 1 0,1-1-517,0-1 1,-1 0 0,3 2 516,3 2 0,3 0 0,0-1 0,-2 2 0,1 2 0,5 3 0,0 4 0,1-4 0,-1-4 0,1-2 0,3 8 0,0 1 0,0 0 0,1-1 0,0-12 0,2 1 0,1 3 0,2 4 0,1 1 0,0-4 0,1 5 0,2 0 0,-1-7 0,0 3 0,1 0 0,0-1-826,2 3 1,1-2 0,1 0 825,-2-1 0,2-1 0,0 1 0,2 4 0,2 2 0,0-3-530,-1-7 1,0-2 0,1 1 529,-1-1 0,1 0 0,1 0 0,3-2 0,1 1 0,1-1 0,-1-3 0,4 4 0,2-2 0,-1-3 0,4 3 0,2 1 0,0-2 0,-4-4 0,-1-3 0,-1-3 0,2 0 0,3 4 0,3 1 0,2 0 0,0-3-143,-6-5 1,1-2 0,-1-2 0,1 1 0,-3-1 142,9 2 0,-2-1 0,4-2-298,-9-2 0,2-2 0,4-1 0,-1 0 0,0-1 0,-1 0 0,-5 0 298,3 0 0,-4 0 0,-1 0 0,2-2 0,2-2 0,2 0 0,0-2 0,1-1 0,-2 0 0,1-2 0,-1-2 0,0 0 0,-2 0 0,-1 0-212,-2 2 0,-3 0 1,0-1-1,3-1 212,1-2 0,4-3 0,1-1 0,0 0 0,-3 1 0,-4 3 1,2-2 1,-4 2 0,-1-1-2,-1-2 0,1-1 0,-2-2 0,-4 2 0,-4-1 0,-3 0 0,-2 0 460,4-11 0,-4-2-460,-5 8 0,-1-3 0,-2 1 0,0 2 0,-1-7 0,-3-1 0,-2 10 0,-1-3 0,-2-1 0,-2 0 152,-3-3 1,-3 0 0,-1 0-1,0 1-152,2 3 0,-1 2 0,1 0 0,-2-3-235,2 4 1,0-1-1,0-1 1,-2-1-1,0 0 1,-1 0 234,-2 1 0,-1-1 0,-1-1 0,0 1 0,0 0 0,0 0 0,1 3-334,-2-4 0,2 1 0,0 2 0,-1-1 0,-3-2 334,5 5 0,-2-1 0,-1-2 0,-1 0 0,0 1 0,2 1 0,0 3 0,3 2-76,-7-5 0,2 4 0,-1 1 76,-5-2 0,-1 1 0,3 6 798,5 8 1,0 3-799,-3 0 0,-2 3 0,-4 7 0,2 1 0,4 0 0,9 0 0,-1-1 0</inkml:trace>
  <inkml:trace contextRef="#ctx0" brushRef="#br0" timeOffset="77332">25137 2567 24575,'5'20'0,"0"0"0,4 6 0,0 4 0,-1 4 0,0-2 0,-1 1 0,-2-7 0,0 1 0,-1 0 0,1 7 0,-1-2 0,0-2 0,-2-2 0,-2 2 0,0-10 0,-1 3 0,-1 1 0,1-7 0,-1 2 0,1 0 0,1-2 0,0-4 0,0-3 0,0-8 0</inkml:trace>
  <inkml:trace contextRef="#ctx0" brushRef="#br0" timeOffset="78316">25119 3173 24575,'27'-2'0,"3"1"0,-6 2 0,6 2 0,-1-1 0,8 1 0,0-1 0,-12 1 0,1 0 0,-3-1 0,3 0 0,-4 0 0,-6-2 0,-14 5 0,2 1 0,-13 6 0,-1-2 0,-7 11 0,3-1 0,-1 1 0,-4 8 0,6-9 0,4-3 0,7-10 0,-3-7 0,0-5 0,-9-6 0,-2-4 0,-5-6 0,-3-3 0,-5-5 0,3 3 0,5 5 0,1 1 0,-1-2 0,-2-2 0,4 4 0,0 0 0,13 12 0,6 6 0,3 3 0,-2 0 0,1-1 0</inkml:trace>
  <inkml:trace contextRef="#ctx0" brushRef="#br0" timeOffset="80987">22873 8177 24575,'16'-5'0,"5"0"0,6-1 0,9 0 0,-9-1 0,1-1 0,-7 4 0,-1 0 0,4-2 0,-3 0 0,-5 2 0,-14 3 0,-4 0 0,-2 1 0,2 0 0,1 0 0</inkml:trace>
  <inkml:trace contextRef="#ctx0" brushRef="#br0" timeOffset="82383">22899 8076 24575,'10'9'0,"3"5"0,1-2 0,1 2 0,1 5 0,1 0 0,-1-2 0,1-1 0,4 6 0,-1-2 0,-4-2 0,0-3 0,-1-2 0,-4-3 0,4 5 0,-7-9 0,-3-2 0,-1 0 0,1 1 0,7 17 0,-6-10 0,9 22 0,-10-23 0,2 4 0,-1-7 0,10 17 0,4 6 0,-6-11 0,0 0 0,0-2 0,0-2 0,7 5 0,-18-18 0,0 0 0,-15-14 0,11 9 0,-1 1 0</inkml:trace>
  <inkml:trace contextRef="#ctx0" brushRef="#br0" timeOffset="83066">23222 8003 24575,'2'16'0,"-1"-4"0,-1 2 0,0-6 0,-9 14 0,4-12 0,-7 8 0,-5 5 0,1-2-1193,3-5 0,-2 1 1193,-4 6 0,-4 6 0,-1 0 0,3-2 0,2-4 0,2-1 0,-2 1 0,1 1 0,-2 0 0,0 2 0,1-2 0,-1 5 0,0-2 0,2 0 0,-2 4 0,2 1 0,5-9 0,0 2 0,3-3 0,3 1 0,2-3 0,-1 5 0,6-17 0,0-10 0,0-3 0</inkml:trace>
  <inkml:trace contextRef="#ctx0" brushRef="#br0" timeOffset="83732">22861 7952 24575,'35'-5'0,"1"4"0,1 0 0,-11-1 0,0 0 0,8 3 0,-2-2 0,2-2 0,-13 2 0,4-2 0,-16 3 0</inkml:trace>
  <inkml:trace contextRef="#ctx0" brushRef="#br0" timeOffset="84399">23868 8048 24575,'17'0'0,"4"0"0,4 0 0,7-4 0,0 0 0,-1 2 0,0 0 0,0-2 0,-3-1 0,-7 1 0,-9 2 0,-5 0 0,-2 0 0,2 2 0,6 0 0,4 0 0,0 0 0,-3 0 0,-7 0 0,-4 0 0,-2 0 0</inkml:trace>
  <inkml:trace contextRef="#ctx0" brushRef="#br0" timeOffset="85049">24044 7956 24575,'0'16'0,"0"6"0,0-4 0,0 1 0,0 0 0,0 1 0,0 11 0,1-11 0,1-1 0,-1-6 0,2 17 0,-3-27 0,0 0 0,0 1 0,0 0 0,0 0 0,0-2 0,0-1 0</inkml:trace>
  <inkml:trace contextRef="#ctx0" brushRef="#br0" timeOffset="85599">24001 8643 24575,'1'-6'0,"0"0"0,1 3 0,0 1 0,5-1 0,1 1 0,25-7 0,-7 3 0,-4 1 0,1-1 0,4 2 0,0 1 0,10 0 0,-4 0 0,-3 2 0,-11 1 0,4 0 0</inkml:trace>
  <inkml:trace contextRef="#ctx0" brushRef="#br0" timeOffset="87669">25006 7386 24575,'13'-1'0,"15"-1"0,-10 1 0,2-1 0,9-2 0,3 0-1639,3-2 1,1-1 1515,-8 1 1,1-1-1,2 0-317,-4 1 0,1 0 0,0-1 0,0 0 440,4-1 0,0-1 0,0 0 0,0 0 0,-1 1 0,-3 0 600,-2 0 0,-5 2-600,0 4 0,-24 16 0,-6 4 837,-2 4 1,0 1-838,0-2 0,1 0 0,-1 1 0,0 0 0,-1 2-199,1 1 0,-2 5 0,1 1 0,0-3 199,0 0 0,0-3 0,1 5 0,1 2 0,-1 5 0,1 1 0,1-1 0,2-7 0,2 3 0,2-1 0,-1 0 0,0 4 0,0 0 0,1-7-222,1-8 0,0-2 222,-2 6 0,-2 2 0,1 0 0,0 6 0,0 1 0,0-9 0,-1 1 0,1 0 0,-2 12 0,0-3 0,1-9 0,-2-3 0,-6 0 0,6-9 0,-2-2 0,7-10 3240,-2-1-3240,0-2 530,1 1-530,-1-2 0,1 1 0,2-1 0,1-1 0,4-1 0,4-2 0,2-1 0,10 1 0,9 0 0,-1 2-1570,5 2 1,3 1 1569,-1 1 0,4-1 0,1 1 0,-3 2 0,1 3 0,-2 2 0,1-1 0,-7 0 0,0-1 0,0 1 0,-1-1 0,6 1 0,-2 0 0,-2-1 0,-1 1 0,-2-1 0,-3-3 0,-4 0 0,-9 2 0,-8-4 0,0 2 0,0-2 0,0 0 3139,0 0-3139,0 0 0,2 0 0,2-4 0,2 0 0,10-16 0,-4 3 0,0-2 0,-5 1 0,0-1 0,3 0 0,-3 0 0,-8-1 0,-2 13 0,0 2 0</inkml:trace>
  <inkml:trace contextRef="#ctx0" brushRef="#br0" timeOffset="88951">25285 7970 24575,'34'-10'0,"1"2"0,-10 5 0,6 2 0,1-1 0,-2 0 0,-2 0 0,-1-1 0,1 1-391,9 0 0,3 1 0,-7-1 391,-7-1 0,-8 1 383,-14 2-383,-21-5 0,-12 2 0,-8 2 0,9 1 0,-5 2 0,-2 1 0,0-1 0,2 0-769,1 0 0,0 0 0,1-1 0,-2 1 769,-3 1 0,-4 0 0,1 1 0,3-1 0,6 0 0,4 1 0,3-1 0,-2-3 0,7 0 0,15 2 0,2-2 0,1 1 0</inkml:trace>
  <inkml:trace contextRef="#ctx0" brushRef="#br0" timeOffset="96900">26810 7700 24575,'21'8'0,"-2"3"0,8-1 0,-9 3 0,-2-8 0,-8-1 0,0-3 0,-6 1 0,4-2 0,26 12 0,-15-4 0,1 0 0,5 1 0,1 1 0,-5 0 0,-2 0 0,-2-3 0,-5-2 0,-7-4 0</inkml:trace>
  <inkml:trace contextRef="#ctx0" brushRef="#br0" timeOffset="97283">27071 7584 24575,'-18'20'0,"-2"-1"0,-4 9 0,5-11 0,-3 1 0,2-1-1418,5-1 1,-1 0 1417,-11 8 0,-4 4 0,6-5 0,2 0 449,2-1 0,3-3-449,11-15 0,4 0 0,4-8 0</inkml:trace>
  <inkml:trace contextRef="#ctx0" brushRef="#br0" timeOffset="98099">27534 7532 24575,'37'0'0,"-11"-2"0,2-2 0,1-1 0,0-2 0,-3 1 0,-1-2 0,7-3 0,-1-3 0,-8-1 0,-2 0 0,-2 0 0,-2 1 0,3-3 0,-5 0 0,-9 2 0,-1 2 0,-8-4 0,1 6 0,-13-16 0,10 18 0,-10-4 0,11 11 0,-2 1 0,-7 3 0,0 6 0,-4 9 0,-2 2 0,-1 3 0,-1 7 0,2 0 0,6-7 0,6 4 0,1 7 0,1-6 0,2 2 0,4-1 0,3 3 0,1-5 0,7-4 0,4 1 0,4 2-523,5-4 0,2 0 523,-5-1 0,1 0 0,1-3 0,1 1 0,-3-2 0,5 5 0,-8-8 0,-2-1 0,-8-7 0,-2-3 0,1-10 0,-1-4 0,2-14 209,-2 5 0,-2 1 0,0-1 1,2-6-1</inkml:trace>
  <inkml:trace contextRef="#ctx0" brushRef="#br0" timeOffset="98965">28246 7424 24575,'28'3'0,"-2"-1"0,-2-6 0,0-3 0,-6 4 0,1-3-820,6-4 1,5-4 0,0-1 0,-5 2 290,-1 1 0,-1-1 529,7-8 0,4-4 0,-10 4 1332,-8 2-1332,-7-6 0,-4 1 707,-8 10-707,-8-17 0,4 25 0,-4-2 0,-13 9 0,-5 5 619,3 3 1,0 2-620,2-5 0,-1-1 0,1 2 0,-5 6 0,3 2 0,0 0 0,2 0-538,-6 6 538,5 2 0,2 2 0,10-3 0,5 2 0,2 1 0,4-2 0,5 2 0,3-2 0,3 3 0,0-2 0,-1 3 0,2-1 0,6 3 0,4-1 0,6-5 0,2-2-835,-6-4 1,1-1 834,5 1 0,3 0 0,-1-2 0,4-3 0,-2-3-102,-4 0 1,-2-3 101,2-4 0,-4-3 926,-13-3-926,13-13 510,-19 5-510,1-8 1789,-5-5-1789,-1 11 60,0-8 1,0 17-1,0 3 1</inkml:trace>
  <inkml:trace contextRef="#ctx0" brushRef="#br0" timeOffset="101315">21271 12092 24575,'24'-9'0,"7"-3"0,-10 5 0,1-1 0,4 0 0,3-1-820,-4 3 1,4-1 0,0 1 0,-1 0 336,-1-1 0,-1 1 0,1 0 483,2-2 0,2 0 0,-1 0 0,-3 0 720,4-4 0,-5 1-720,3-4 768,-9-8-768,-18 10 0,-4-4 0,-2-12 2518,2 16-2518,-1-15 0,3 20 0,0-5 0,0 4 0,0 3 0,-2-2 0,1 5 0,-2 2 0,-7 1 0,-21 0 0,-2 6 0,7-1 0,-3 1-436,6 3 0,-1 3 0,1-1 436,-4 3 0,0 1 0,-1 1 0,-2 2 0,4 0 0,6-3 0,3 1 0,-3-1 0,3 1 0,9 10 0,8-15 0,8 8 0,2 1 0,1 6 0,3-3 0,0-1 1308,-3 2-1308,3 1 0,6 1 0,-11-13 0,6 3 0,2 0 0,3-2 0,4 0 0,-4-8 0,-1-3 0,1-3 0,11 0 0,-6 0 0,-14 0 0,6 0 0,-12 0 0,-1 0 0,-1-2 0,2 2 0,-1-3 0,1 2 0,-1-3 0,-2 1 0,1 2 0,0-2 0,4 3 0,2-3 0,7 0 0,19-3 0,-9 0 0,-2 4 0,0 0 0,-9 0 0,4 1 0,-18-1 0,-1 0 0,0 1 0</inkml:trace>
  <inkml:trace contextRef="#ctx0" brushRef="#br0" timeOffset="102285">22013 11996 24575,'7'-7'0,"0"0"0,2-1 0,19-13 0,-12 7 0,2-1 0,7 0 0,3-2 0,-7 0 0,0-2 0,-2 3 0,11-2 0,-11 2 0,-9 2 0,-15 11 0,-25-9 0,12 7 0,-4-3 0,2 0 0,10 7 0,-7-5 0,12 6 0,-1 2 0,-7 3 0,3 1 0,-17 12 0,13-8 0,-6 8 0,9 0 0,4-4 0,-5 20 0,6-15 0,1 10 0,1 0 0,3-5 0,3 7 0,4-1 0,1-14 0,4 4 0,1-1 0,-3-7 0,12 15 0,4-5 0,2 2 0,-3-6 0,-1-1 0,2-2 0,6 4 0,-7-14 0,-11-2 0,7 0 0,-15-3 0,-4-2 0,2 1 0,-1-3 0,1 1 0,0 2 0,-2-1 0,1 2 0</inkml:trace>
  <inkml:trace contextRef="#ctx0" brushRef="#br0" timeOffset="102782">22688 11829 24575,'16'10'0,"4"-5"0,2-1 0,14 0 0,-11-2 0,2 0 0,3-4 0,-2 0 0,-3 0 0,5-1 0,0-2 0,-11-2 0,16-1 0,-23 1 0,-7 4 0,-4 1 0</inkml:trace>
  <inkml:trace contextRef="#ctx0" brushRef="#br0" timeOffset="103451">22910 12010 24575,'26'0'0,"0"0"0,4 0 0,-1 0 0,-7 0 0,0 0 0,14 0 0,-28 0 0,-5 0 0</inkml:trace>
  <inkml:trace contextRef="#ctx0" brushRef="#br0" timeOffset="109449">24300 10791 24575,'-3'-3'0,"1"-1"0,-2 2 0,1-1 0,-3 0 0,-12-2 0,9 3 0,-10-2 0,9 3 0,3-2 0,-13 3 0,1-1 0,-12 3 0,4 2 0,0 0-388,6 0 1,0 0 387,-15 4 0,-1-1 0,2-2 0,12 0 0,2-1 0,-2 1 0,5 1 0,3 0 0,8-1 0,1 0 775,2-1-775,-8 14 0,-4-4 0,1 8 0,1-9 0,0 0 0,-5 7 0,0 2 0,6-9 0,11-5 0,-1-3 0,-1 11 0,-2-6 0,3 15 0,-1 2 0,4-3 0,0 4 0,0 0 0,2-9 0,0 9 0,0 0 0,2-13 0,1 10 0,11 5 0,-8-14 0,9 7 0,1 0 0,2-4 0,2-3 0,2 0 0,-3-3 0,-1-1 0,12 1 0,-9-2 0,-3-2 0,-8-8 0,7 2 0,1-2 0,-5-5 0,2-7 0,0-1 0,-6-2 0,0-4 0,-2-3 0,0-2 0,-2 0 0,-1 5 0,0-1 0,2-17 0,-1 1 0,-4 8 0,-1 5 0,-1 0 0,-1-13 0,0 15 0,-1 0 0,0 2 0,-2 4 0,-1-4 0,-12-8 0,8 14 0,-6-8 0,-2-1 0,4 4 0,-1 3 0,1 0 0,4 3 0,-12-12 0,13 15 0,-6-11 0,9 16 0,4-1 0,-3 2 0,3-1 0,-3 2 0,3-1 0,-2 1 0</inkml:trace>
  <inkml:trace contextRef="#ctx0" brushRef="#br0" timeOffset="110715">23614 11686 24575,'6'-3'0,"3"0"0,21 0 0,8 1 0,-10 1 0,1-1-1093,-1 1 1,3 0 0,1 0 501,1 1 0,3 0 1,-1 0-1,-3 0 591,-5 0 0,-3 0 0,3 0 0,2 0 0,5 1 0,1-1 0,-3 0 0,-4-1 547,6 0 1,-4 0-548,5 1 0,-2-1 0,1-8 1032,-18 6-1032,8-7 0,-19 5 0,4 0 2965,17-2-2965,-6 5 0,1 0 0,-1 0 0,0 1 0,5 0 0,-1 0 0,-3-1 0,-1 1 0,1-1 0,1-1 0,9 0 0,-1-1 0,1 0 137,-2 0 0,-27 4 0,-1 0 0</inkml:trace>
  <inkml:trace contextRef="#ctx0" brushRef="#br0" timeOffset="113732">23818 12158 24575,'10'22'0,"-2"-6"0,2 3 0,1 6 0,1 2-1221,4 2 0,2 0 1221,-5-7 0,0 0 0,1 1 0,5 2 0,1 0 0,-1-1 0,1 4 0,1-1 106,-1-3 1,0 0 0,-3-4-107,0-4 509,4 9-509,-18-21 0,8 18 0,1-1 1236,4 10-1236,-5-9 377,-6-13-377,-3-7 0,-5-18 0,0-6 0,-1-6 0,0-1 0,1 4 0,0 0 0,0-2-641,0-6 0,-1-3 1,1-1-1,1 4 641,0 3 0,1 3 0,0-2 0,1 0 0,-1-1 0,0 0 0,-1 3-299,-3-6 0,0 2 299,1-6 0,-1 3 0,-7 4 0,9 16 0,0 7 0,1 1 2478,1 3-2478,-2-1 683,2 1-683,0-1 0,1 1 0,0 0 0,0 0 0,1 0 0,0 0 0,3 0 0,-1 0 0,23-2 0,1 3 0,-4-1 0,5-1 0,-2 1 0,5 0 0,1 0 0,-3-1-1093,-1 1 1,-2 0 0,3-1 970,2 1 0,4 0 0,3 0 0,0 0 0,-2 0 0,-6 1 122,-2 0 0,-3 0 0,3 1-358,5 0 0,6 0 0,1 0 1,-4 1-1,-8-1 358,9 0 0,2 1 0,-8-1 0,-28-1 0,-2 0 0,2 0 3276,-1-1-2979,1 3 1928,-2-3-2225,2 3 0,-3-1 0,2 1 0</inkml:trace>
  <inkml:trace contextRef="#ctx0" brushRef="#br0" timeOffset="115284">24503 12328 24575,'12'32'0,"0"1"0,-1-2 0,-1 0 0,2 2 0,-1-1 0,-1-6 0,0-1 0,-2-3 0,1-4 0,0-9 0,-12-31 0,3-11 0,-2 6 0,0-1 0,3 6 0,1-1 0,1-5 0,1 1 0,6 9 0,0 2 0,5-8 0,7 10 0,-1 4 0,1 1 0,6 1 0,3 0 0,1 1 0,-3 4 0,1 3 0,-7 9 0,5 9 0,-4 1 0,3 2 0,-7-4 0,-11-12 0,4 9 0,-2-2 0,-8 6 0,5 4 0,0 1 0,-6 0 0,1 3 0,1-1 0,-4-7 0,0 9 0,-2-18 0,2-1 0,-1-5 0,1 0 0,0 3 0,0-1 0,0-1 0,0 1 0,0-4 0,0 1 0</inkml:trace>
  <inkml:trace contextRef="#ctx0" brushRef="#br0" timeOffset="121332">25832 8693 10090,'-3'31'0,"2"-9"0,1 2 1465,-3 8 1,-1 3-1466,2-1 0,1 2 0,-1-1 0,1-6 0,-1-1 0,0-1 0,1 3 0,0-1 0,-1-4 2847,1 9-2847,-1-19 437,-2-18 0,2 2 0,-2-4 0</inkml:trace>
  <inkml:trace contextRef="#ctx0" brushRef="#br0" timeOffset="124382">25730 8713 24575,'-6'6'0,"-1"2"0,2-3 0,-1 2 0,4-4 0,1-4 0,2-1 0,1-4 0,1 1 0,0 2 0,0-1 0,6-5 0,-5 3 0,5-3 0,-9 10 0,0 1 0,-9 8 0,-7 16 0,2-9 0,-2 4 0,1 0 0,8-10 0,-9 4 0,20-25 0,6-11 0,2-6 0,4-5 0,-8 14 0,0 0 0,3-5 0,-1 1 0,-4 17 0,-2 5 0,2 3 0,13 11 0,-7-5 0,6 3 0,1 2 0,3 1 0,-5-4 0,2 1 0,7 3 0,0-2 0,-7-3 0,-1-1 0,4 1 0,-2-1 0,-5-3 0,-23-7 0,-3 2 0,-20-6 0,-2 4 0,-2 0 0,-3-1-487,12 1 0,-1-1 487,0 2 0,-2 0 0,2-1 0,-3-1 0,2 1 0,-7 1 0,6 0 0,28 0 0,2 0 0,2 0 0,0 0 974,0 0-974,26 0 0,3-3 0,-9 2 0,1 1 0,12-6 0,-14 4 0,-13-1 0,-4 0 0,-6-3 0,-1-1 0,-5-23 0,3 16 0,-3-9 0,7 22 0,4 8 0,1-2 0,7 9 0,-4-5 0,2 0 0,-7-7 0,-3-4 0,6 4 0,-4-1 0,6 5 0,-4-3 0,1 0 0,0 0 0,-4-4 0,-7-5 0,-10-18 0,-5-2 0,-2-1 0,10 10 0,-1 1 0,-8-9 0,8 9 0,17 17 0,13 17 0,9-1 0,2 1 0,-8-2 0,2-1 0,10 5 0,-1-2 0,-10-8 0,-1-1 0,-18-9 0</inkml:trace>
  <inkml:trace contextRef="#ctx0" brushRef="#br0" timeOffset="140298">24606 13306 24575,'0'9'0,"7"22"0,-4-13 0,-1 3 0,4 11 0,1 6 0,0-1-1093,-2-10 1,-1-1 0,1 3 713,-1 1 1,1 4 0,-1-1-1,0-4 379,2 4 0,-1-4 729,-2-1 0,-1-2-729,0-1 778,-2-17-778,0 16 0,2-14 0,-1 7 638,2-10 1,-3-6 0,1 1 0</inkml:trace>
  <inkml:trace contextRef="#ctx0" brushRef="#br0" timeOffset="142915">24766 13180 24575,'-10'6'0,"-1"1"0,-7 6 0,-3 0 0,-10 6 0,4-2 0,-3 3-798,5-5 0,-1 2 0,2-2 798,-2 3 0,0-1 0,3 0 0,-1 1 0,0-2 0,-6 2 0,4-2 0,10-3 0,1-2 382,-7 2 1,4-2-383,15-7 395,7-12-395,20-15 0,-12 9 0,1-3 0,6-6 0,4-4 0,-2 1-803,-3 4 1,0 0 802,1-3 0,2-1 0,-2 2 0,-4 1 0,-1 3 1131,4-5-1131,-2-2 0,-12 24 0,7 15 0,3 7 0,10 6-628,-9-6 1,3 4-1,1-2 628,2-1 0,1-1 0,0 0 0,4 2 0,0 1 0,0-1 0,-3-3 0,-1-1 0,0-1 768,10 5 1,-4-4-769,-9-6 0,-6-6 0,-15-6 0,-5-3 0,1 2 2054,-2-2-2054,0 4 0,-27-2 0,-1 2 0,9 0 0,-3 0-584,2 0 0,-2 0 0,2 0 584,1 0 0,-2 0-495,-1 1 0,-5 0 0,-1 0 1,5 0 494,-4 1 0,2 1 0,5-1 0,-2 0 0,4 1 0,-5 2 0,23-1 0,16 0 0,19 1 0,-2 1 0,7 0 0,2-1 0,-1 2 0,-3-3 0,5-2 0,-5 0 1566,-1 1-1566,-2-2 0,-5-2 2165,-20 0-2165,-6 1 0,-2-2 0,-7 0 0,-9-2 0,-8 3 0,-3-1 0,-3-1 0,4 3 0,2 0 0,9 3 0,7-3 0,15 3 0,10-3 0,12 0 0,4 0 0,-7 0 0,2 0-223,7 0 0,5 0 0,-6 0 223,9 0 0,-6 0 0,-10 0 0,-21 0 0,-2-2 0,-5 2 0,-7-1 0,-16-2 669,-4 2-669,12-1 0,-2 0 0,-11 2 0,2 0 0,2 0 0,4 1 0,11 0 0,25 1 0,14 0 0,-1 1 0,2 0 0,8-2 0,-1-1 0,-9 2 0,-2 0 0,15-2 0,-36 0 0,-6 0 0,1-2 0,-2 2 0,5-1 0,0-1 0,1-8 0,1-1 0,-1-3 0,-2 0 0,1 10 0,2-1 0,14 12 0,7 7 0,3 0 0,0-1 0,4 4 0,-3-2 0,-6-4 0,-1 0 0,12 8 0,-3-1 0,-10-7 0,-3-3 0,-21-23 0,-9-7 0,-6-6 0,-2-1-341,5 9 1,0-1 0,1 2 340,-5-6 0,2 4 0,-1 7 0,25 18 0,1 2 0,2 1 0,-3 4 0,-9-19 1021,-13-13-1021,6 4 0,-1-2 0,3 4 0,0 0 0,-4-5 0,21 26 0,9 4 0,16 13 0,0-3 0,-13-9 0,0 1 0,2-2 0,-2 0 0,1 3 0,1-6 0,-18-7 0,-4-9 0,-1 2 0,-3-4 0,3 2 0,-1 2 0,3 1 0,0 5 0</inkml:trace>
  <inkml:trace contextRef="#ctx0" brushRef="#br0" timeOffset="171516">24021 9659 24575,'6'18'0,"0"1"0,2 4 0,1 0 0,-2 3 0,1 1 0,3 2 0,0-1-680,-3-2 1,-1 0 679,4 2 0,0-1 443,-1 3-443,-4-10 0,-1-2 225,-2-9-225,-3 2 0,2-9 0,-2-1 0</inkml:trace>
  <inkml:trace contextRef="#ctx0" brushRef="#br0" timeOffset="172547">23980 10059 24575,'18'-4'0,"17"-5"0,-1 5-942,0-4 0,2-1 942,-11 1 0,1 0 202,5-2 1,3-1 0,-3 0-203,-8 0 0,-1 1 0,7-2 0,-3 2 311,-12 6-311,-17 8 0,-2 5 0,-5 7 965,2-3-965,-2 7 0,-6 2 0,-2 0 0,7-7 0,-1 0-293,-4 6 0,-2 3 0,2-2 293,3 2 0,0-2 0,2-2 0,0 0-30,4 5 0,4-3 30,3-2 0,2 3 0,2-11 0,-2-11 0,-3-3 877,-24-17-877,-3-1 0,2 5 0,0 0-250,8 3 1,-1 0 249,-4 0 0,-3 0 0,4 1 0,-4-4 0,0 1 0,5 4 0,19 9 0</inkml:trace>
  <inkml:trace contextRef="#ctx0" brushRef="#br0" timeOffset="195098">27621 10948 24575,'-6'-1'0,"0"-2"0,-26-3 0,9 1-627,0 2 1,-5 1 0,2 0 626,0 2 0,-1 1-713,-3 2 0,-5 1 0,-1 1 0,4 0 713,3 0 0,2-1 0,-2 2 0,-4 1 0,-4 1 0,0 0 0,0-1 0,1-2 0,0-1 0,1 0 0,2 1 0,0 1 0,3 0 0,-3-1 0,1-2 0,-6 0 0,1 0 0,1-1 0,8 0 0,1 0 0,2 0 356,-4-1 1,-1 1-1,6-1-356,8-1 0,14 0 0,1 0 0,3 0 0</inkml:trace>
  <inkml:trace contextRef="#ctx0" brushRef="#br0" timeOffset="195940">26546 10840 24575,'0'36'0,"0"-14"0,0 0 0,0 0 0,0 1 0,0 7 0,0 2 0,0-1 0,0 5 0,0-1 0,0-17 0,0 5 0,0 0 0,3 0 0,0-5 0,0 4 0,8 12 0,2-1 0,-4-12 0,0-1 0,2 8 0,0-4 0,-3-9 0,-8-17 0</inkml:trace>
  <inkml:trace contextRef="#ctx0" brushRef="#br0" timeOffset="202071">26563 10848 24575,'-6'0'0,"-2"4"0,-1-2 0,-9 6 0,-3 2 0,-1 0 0,1 2 0,-4 4 0,3-3 0,-7 7 0,7-4 0,-4 2 0,4-3 0,-3 1 0,6-4 0,2-1 0,9-8 0,5 0 0,-3 0 0,-1 2 0,3-1 0,-4 1 0,18 2 0,1 5 0,8-1 0,5 7 0,-2-4 0,1 0 0,7 4 0,-7-4 0,-1-1 0,-2-2 0,-11-5 0,9 7 0,-9-6 0,13 15 0,-12-14 0,5 5 0,-13-11 0,2-1 0,-4 1 0,2-12 0,-2-1 0,0-25 0,-4 6 0,0-1 0,3 7 0,0 0 0,-1-5 0,-1-2 0,1 5 0,2 0 0,-1 2 0,2 9 0,0 17 0,0 7 0,3 9 0,-2 0 0,0 3 0,1 5 0,0 1 0,-1-4 0,0 0 0,0 7 0,-2-6 0,-2-16 0,-4-14 0,-3-18 0,-1-7 0,2 9 0,5 10 0,1 16 0,5 6 0,-1 8 0,1-5 0,-1-2 0,-1-6 0,-1 2 0,2-7 0,-8-27 0,0 9 0,-2-8 0,0 2 0,1 15 0,-3-6 0,10 24 0,0-3 0,-1-3 0,1 1 0,-3-5 0,-5-5 0,2-2 0,-9-8 0,6 4 0,-2 1 0,7 6 0,5 8 0,1 5 0,4 1 0,7 6 0,3 0 0,3 3 0,2-2 0,-2-1 0,-4-5 0,-4-5 0,-9-7 0,-1-1 0,-1-8 0,-1 4 0,-1-4 0,-1 8 0,-1-2 0,1 3 0,-7 0 0,6 2 0,-6 1 0,7-1 0,0 0 0,1-1 0,2-2 0,-1 1 0,-4 4 0,-1 0 0,-1 3 0,1-2 0,3 0 0,0-8 0,1 2 0,2-9 0,0 7 0,0-6 0,0 7 0,0-3 0,-1 6 0,-1 1 0,1 1 0,-2 4 0,1-3 0,-1 0 0,-1-3 0,-3-3 0,0 1 0,-8-4 0,7 4 0,-4 0 0,10 2 0,17-1 0,-7 2 0,9-2 0,-19 2 0,-8 2 0,-8 0 0,-5 2 0,8 0 0,6 1 0,31 17 0,-12-11 0,19 12 0,-23-19 0,-2 2 0,1-3 0,-4 2 0,-2-5 0,-5-2 0,-10-11 0,2 3 0,-4-5 0,8 11 0,3-1 0,13 16 0,6 2 0,4 4 0,8 4 0,-9-9 0,3 2 0,-27-18 0,3-3 0,-20-14 0,10 5 0,6 4 0,4 7 0,21 19 0,3 8 0,2 2 0,0-1 0,1 0 0,2 5 0,-1-1 0,-4-6 0,-6-11 0,-11-13 0,-1-4 0,-10-11 0,-5-3 0,3 5 0,0 1 0,-8-14 0,6 13 0,11 12 0,15 24 0,-2 0 0,2-3 0,-1 0 0,5 11 0,7 2 0,-7-8 0,-2-3 0,-12-20 0,-14-12 0,-5-14 0,-6 0 0,7 8 0,1 1 0,2-1 0,-6-2 0,20 21 0,7 12 0,2 3 0,9 13 0,-10-13 0,1 1 0,-15-29 0,-2-6 0,-2-2 0,2 2 0,-1-1-381,-4-11 0,-1-1 381,3 5 0,1 2 0,1 5 0,1 0 0,0 0 0,2 3 0,2 5 0,4 5 0,1 2 0,2-3 0,-1 5 762,-1-1-762,3 15 0,0-5 0,1 16 0,0-12 0,-2 3 0,-1-8 0,2 3 0,4 1 0,-1 0 0,14 4 0,-13-9 0,7 2 0,-12-8 0,0-3 0,1-22 0,-3 11 0,1-8 0,-1-5 0,0 3 0,-1-2 0,1 2 0,-1-4 0,0 6 0,-1 8 0,-1-9 0,0 37 0,0 0 0,1 14 0,0-5 0,0-4 0,0 17 0,0-18 0,0 11 0,0-16 0,1-7 0,0-18 0,0-6 0,-1-12 0,-1 9 0,0 11 0,0 16 0,4 20 0,0 1 0,1-2 0,0 2 0,0-4 0,2 0 0,0 10 0,0 0 0,-2-8 0,0-1 0,0-1 0,-1-3 0,-3-4 0,0-11 0,0-11 0,-6-24 0,1 11 0,1-2 0,-2-5 0,0-1 0,0 5 0,2 1 0,1 1 0,2 3 0,-2 3 0,5 12 0,4 22 0,1 13 0,2 2 0,-5-10 0,-1 3-467,3 5 1,0 0 466,-4-8 0,1 1 0,1 9 0,-1-5 0,-3-12 0,0-7 0,-2-25 0,1-2 0,-3-3 0,4 12 933,-3 3-933,2 6 0,0 14 0,1 2 0,0 10 0,0 5 0,0-11 0,0 5 0,0-16 0,0-7 0,-4-11 0,4-7 0,-6-6 0,5-6 0,1-2 0,-2 0 0,1 2 0,2-1 0,-1-6 0,0 5 0,0 4 0,0 12 0</inkml:trace>
  <inkml:trace contextRef="#ctx0" brushRef="#br0" timeOffset="203252">26546 10823 24575,'-23'15'0,"7"-4"0,1-1 0,0-1 0,-8 4 0,6-1 0,4-5 0,-10 12 0,14-13 0,-1 5 0,7-10 0,3 1 0,-4-1 0,2 1 0,-7 1 0,5-1 0,-1 2 0,1-2 0,2 1 0,-4 0 0,2 0 0,-1 0 0,0 0 0,-1 0 0,-3-1 0,4-1 0,-1 0 0,4 0 0,1 0 0,0-1 0</inkml:trace>
  <inkml:trace contextRef="#ctx0" brushRef="#br0" timeOffset="206570">28439 10430 24575,'-8'0'0,"0"2"0,0 0 0,-1 1 0,-16 5 0,13-4 0,-7 1 0,0 2 0,2-1 0,-9 4 0,-1 2 0,5-1 0,-7 5 0,1 0 0,5 3 0,0-1 0,0 1 0,6-3 0,1-1 0,-11 11 0,9-6 0,14-13 0,2-1 0,2-1 0,2 1 0,0 2 0,1-4 0,2 3 0,-2-6 0,1 1 0,1-1 0,-1-1 0,18 0 0,-5 0 0,7-3 0,4-1 0,-3-1 0,0-1 0,12-2 0,-2 0 0,-12 2 0,-3 1 0,15-3 0,-30 7 0,1 0 0,-1 1 0,1 0 0,2 0 0,19 0 0,0 0 0,3 0 0,-8 0 0,0 0 0,5 0 0,-1 0 0,-1 3 0,-14-2 0,13 6 0,-17-4 0,4 3 0,3 11 0,-7-2 0,6 5 0,-8 1 0,-1 0 0,0 0 0,5 7 0,0 1 0,-5-11 0,6 10 0,-8-21 0,-2 0 0,1-3 0,-1-1 0,-14 20 0,3-9 0,-9 7 0,-1 2 0,0-4 0,6-5 0,-1-1 0,-7 3 0,1-7 0,-6 4 0,11-9 0,-8 5 0,15-8 0,-11 1 0,-2 0 0,6-2 0,-3 1 0,-2-2 0,-6 0 0,2-1 0,-9-2-351,4 1 1,-5-2 0,5 1 350,-5 0 0,2-1 0,1-1 0,-3 3 0,8-3 0,4 2 0,15-1 0,9 1 0,2 1 0,1 0 0</inkml:trace>
  <inkml:trace contextRef="#ctx0" brushRef="#br0" timeOffset="211904">29633 12053 24575,'6'22'0,"2"11"0,1-4 0,-2-5 0,-1 4 0,0-5 0,1 2 0,-1 3 0,-1-3 0,-3-16 0,-2-4 0,0-5 0,0-5 0,0-11 0,0-1 0,0-9 0,1-3 0,1 0-584,2-6 584,1 10 0,1-2 0,1 3 0,4-4 0,2 4 0,1 2 0,-3 1 0,4 5 0,-1 3 0,-4 2 0,9-4 584,-13 10-584,0 3 0,-2-1 0,4 5 0,0-2 0,10 2 0,2 1 0,3 1 0,-3-2 0,-1 1 0,11 6 0,-15-2 0,14 5 0,-20-6 0,10 14 0,-13-10 0,7 25 0,-11-20 0,1 8 0,0 1 0,1-3 0,1 7 0,1 2 0,-2-11 0,-1-1 0,2 9 0,1 0-265,1 1 0,0-2 265,-1-5 0,0 0 0,3 4 0,-1 0 0,-2-4 0,-1-3 0,0-2 0,-2 4 0,-3-16 0,2 1 0,-2 0 530,1-1-530,-1-1 0,0 0 0,0-3 0,0 0 0</inkml:trace>
  <inkml:trace contextRef="#ctx0" brushRef="#br0" timeOffset="213098">30335 12016 24575,'27'-2'0,"5"1"0,-13 1 0,2 0 0,2-2 0,2 0-1093,7 2 1,4 0 0,-2-1 783,1-2 0,2 0-42,-10 2 0,5 1 0,1 0 0,-1 0 0,-5 0 351,9-4 0,-2 1 0,-3 2 0,3 2 0,-7-2 1246,1-2-1246,-23 7 0,-5 0 0,-9 3 1788,4-1-1788,-1 0 2616,1 3-2616,-11 14 0,7-8 0,-9 16 0,0-5 0,0 2-998,8-11 1,-1 1 997,-4 6 0,-4 6 0,-1 0 0,5-4 0,3-4 0,1-1 0,-4 4 0,-1 3 0,1-4 0,5-6 0,0-3 0,-4 5 0,-6 4 0,15-19 0,-3 4 1995,6-6-1995,-1 2 0,0-2 0,1 1 0,0-2 0,1-1 0,0-1 0</inkml:trace>
  <inkml:trace contextRef="#ctx0" brushRef="#br0" timeOffset="214047">31491 11801 8191,'-6'0'0,"1"0"3276,0 0-1489,0 0 1031,0 0-2818,-1 0 429,3 0 1,0 0 0,2 0 0</inkml:trace>
  <inkml:trace contextRef="#ctx0" brushRef="#br0" timeOffset="214834">31629 11708 24575,'-5'4'0,"-2"1"0,3 0 0,-1-1 0,2-1 0,0 0 0,1 1 0,0 4 0,2 14 0,0 2 0,6 11 0,1-16 0,3-2 0,3 0 0,3-2 0,10 1 0,1-2 0,-8-5 0,-1-3 0,7 0 0,-1-3 0,-3-7 0,-1-2 0,8-4 0,-5-7 0,-4-3 0,-11-3 0,-17-4 0,-9-7 0,-1 4 0,0 9 0,-4 0-486,2 2 0,-4-2 0,-3-2 0,1 3 0,4 3 486,-5 0 0,-2 3 0,-2 2 0,-7-1 0,1 1 0,6 3 0,8 4 0,1 1 0,-7 0 0,-2 0 0,8 4 0,13 7 0,18 13 0,6 3 0,-6-8 0,6 4 0,0-1 0</inkml:trace>
  <inkml:trace contextRef="#ctx0" brushRef="#br0" timeOffset="215331">31976 11892 8191,'11'25'0,"0"1"0,3 3 0,2 2 0,-2-2 1638,-1-2 0,-2 2-1600,0-3 1,1 4-1,-1 0 1,-4-2-39,-2 8 0,-5 0 0,-1-2 0,-2 1 0,-1-3 1028,1-3 1,-5-1-1029,-8-1 0,-5 1 0,0-6 0,5-11 0,0-2 0,-4 4 0,-2 3 0,-2-3 0,-5-2 0,-1-2 0,2-1 0,3-1 0,-2 0 0,-1-1 0,-4 1 0,0 0 0,6-3 0,-10 0 1001,7 1 1,6-7-1002,17-20 0,6-2 0,-1 11 0,1-10 0,0 0 0</inkml:trace>
  <inkml:trace contextRef="#ctx0" brushRef="#br0" timeOffset="215730">31631 11608 24575,'24'-1'0,"1"0"0,6 1 0,-2-1 0,3 0 0,2-1-820,0-3 1,7-1 0,-1-1 0,-8 0 348,-6 1 1,-3-1 470,3-5 0,2-3 0,-9 3 1300,-12 4-1300,2-8 0,-9 15 0,0-1 0</inkml:trace>
  <inkml:trace contextRef="#ctx0" brushRef="#br0" timeOffset="216065">32307 11684 8191,'14'15'0,"-2"3"0,0 2 1638,-1-4 0,-1 1-810,7 16 1,-8-11 2005,-17-33-2834,0-5 0,-3-6 0,-2-6 0,3 2 0,-1-2 0,1 1 519,0 1 0,0-1-519,-1 0 0,-1-2 0,2 0 0,1-7 0,2 2 0,1 13 0,2 3 0,1-19 0,4 34 0</inkml:trace>
  <inkml:trace contextRef="#ctx0" brushRef="#br0" timeOffset="216719">30526 12329 24575,'19'-6'0,"0"-1"0,4 1 0,1-1 0,9-2 0,1 0 0,-5 2-560,-1 0 1,2 0 559,-1 0 0,7 0 0,2 0 0,-3 0 0,-8 1 0,-2 1 0,-3 1 0,21-3 0,-13 3 0,-28 4 0</inkml:trace>
  <inkml:trace contextRef="#ctx0" brushRef="#br0" timeOffset="217647">32644 11471 8191,'-5'16'0,"-3"12"0,-2 2 3276,-1 2-2395,1-2 0,2-2 1940,11-8-2821,3-10 1722,4 2-1722,-2-11 3276,-1-1 0,3-13-3151,-4-10 1,0-1-126,4-2 0,-5-2 0,-2-1 0,-3 2 0,1 10 0,3 4 0,3 25 0,7 11 0,-4-7 0,8 7 0,-2-6 0,2 1-457,-3-3 1,1 1 456,3 1 0,2 3 0,2-2 0,0-2 0,1-1 0,-2-1 0,-1 0 0,-1-1 0,3-1 0,0-1 0</inkml:trace>
  <inkml:trace contextRef="#ctx0" brushRef="#br0" timeOffset="218148">32910 11501 24575,'24'24'0,"1"-1"0,-1 0 0,1 1 0,1 0 0,2 1 0,-3-2 0,5 4 0,1 2 0,-2-3 0,-6-6 0,-3-3 0,-2-3 0,8 8 0,-9-11 0,-27-30 0,-3-7 0,-1-5 0,-2-3-328,5 10 0,0 1 328,-1-9 0,1 0 0,2 11 0,4 1 0,9-18 0,23 17 0,1 16 0,3 7-689,-5 3 1,1 5 688,0 1 0,2 3 0,-3 1 0,-5 2 0,-1 2 0,10 5 0,-3-2 0,-7-1 0,-6-5 0</inkml:trace>
  <inkml:trace contextRef="#ctx0" brushRef="#br0" timeOffset="218521">33634 11479 8191,'-1'32'0,"-1"0"0,1-1 0,0-2 0,6 2 547,5-3 0,6 6 0,4 1 0,-1-2 0,-2-7-547,3-2 0,1-3 735,0 2 1,4 3-1,0-4 1,-7-10-736,-3-17 1985,-10-1-1985</inkml:trace>
  <inkml:trace contextRef="#ctx0" brushRef="#br0" timeOffset="218521">33866 11860 15853,'0'-22'0,"0"-4"409,0-8 1,0-5-1,0 5 1,0 9-1,0 2 1,0-9 0,0 1-1</inkml:trace>
  <inkml:trace contextRef="#ctx0" brushRef="#br0" timeOffset="218902">33576 11263 8191,'14'28'0,"1"0"0,-1-1 0,0 1 0,-1-2 0,-1-2 0,3 2 480,-1-1 1,2 2 0,2 1 0,-2-1 0,0-2-481,2 6 0,-1-2 0,-1-1 1514,3 3 1,-1-1-1515,-3-4 0,-5-6 2008,-10-14-2008,0-17 0,0 6 0,0-4 0</inkml:trace>
  <inkml:trace contextRef="#ctx0" brushRef="#br0" timeOffset="219114">33866 11536 24575,'0'-22'0,"0"0"0,0-10 0,0 16 0,0 0 0,-3-15 0,-3 5 0,-1-5 0,0 20 0,4 11 0,0 4 0,3 12 0,-2 7 0,2-6 0,0-3 0</inkml:trace>
  <inkml:trace contextRef="#ctx0" brushRef="#br0" timeOffset="240415">8917 3189 8191,'18'-7'0,"11"4"1080,-2 5 0,6 3 1,-2 0-1081,-5-1 0,2 0 458,3 1 0,7 1 1,-1-1-1,-7 0-458,-9-1 0,-2 0 1020,7 1 0,-3 0-1020,-11-3 3276,-9-1-2707,0 0 0,-2 0 0,1-1 1</inkml:trace>
  <inkml:trace contextRef="#ctx0" brushRef="#br0" timeOffset="241385">9576 2909 24575,'-9'17'0,"-2"8"0,-1 6 0,3-7 0,1 1 0,-1 1 0,-2 9 0,-1 1 0,1 0-1024,0-3 1,1 0-1,1-2 1024,-1 6 0,2-3 0,2 4 0,1-3 340,1-11 1,1-1-341,0 6 0,1-3 570,-1-2-570,3-24 0,0-18 0,0-4 0,0-6 0,0 0 0,0-6 0,0-2-562,0 9 1,0-1 0,0-1-1,0-1 562,0-4 0,0-2 0,0 1 0,0 3 0,-1 5 0,0 2 0,0 0 65,1-10 0,0-1 0,0 10-65,0 13 0,11 22 0,10 7 0,-4-3 0,1 1 0,1 1 0,2-1-797,6 3 1,3 0 796,-2 1 0,1 0 0,2 0 392,1-1 1,1 0 0,0-1-393,-9-3 0,1 0 0,0 0 0,0 0 0,7 2 0,1 1 0,-1-1 0,-3-3 0,3 1 0,-1-1 0,-2 0 0,1 1 0,-7-2 0,-7-3 0,-13-2 0,-23 2 0,-3 2 0,-5 0 0,-7 2-191,9-2 1,-3 1 0,0 0 0,1 0 190,-2 0 0,1 0 0,-1 0 0,-1 2 0,-2 1 0,2-1 0,6-2 1106,6-3 0,3-1-1106,-15 8 0,25-13 0,5 0 0</inkml:trace>
  <inkml:trace contextRef="#ctx0" brushRef="#br0" timeOffset="914993">29404 4590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1T17:26:34.990"/>
    </inkml:context>
    <inkml:brush xml:id="br0">
      <inkml:brushProperty name="width" value="0.05292" units="cm"/>
      <inkml:brushProperty name="height" value="0.05292" units="cm"/>
      <inkml:brushProperty name="color" value="#FF0000"/>
    </inkml:brush>
  </inkml:definitions>
  <inkml:trace contextRef="#ctx0" brushRef="#br0">12532 1101 24575,'0'32'0,"-1"0"0,0-5 0,1 0 0,-1 2 0,1-2 0,0 1 0,0 1 0,0 1-820,0 5 1,0-1 0,0 3 0,0 1 708,0-5 0,0 3 0,0 0 0,0 1 1,0-1-1,0-2 111,0-1 0,1-1 0,-1-1 0,0 0 0,-1 1 0,1 3 0,-1 2 0,0 0 0,0-3 0,0-6 0,1 4 0,-1-9 0,-3-8 0,4-14 0</inkml:trace>
  <inkml:trace contextRef="#ctx0" brushRef="#br0" timeOffset="538">13138 913 24575,'0'19'0,"0"0"0,1 2 0,1 0 0,-2 1 0,1 3 0,0 2 0,0 6 0,1 2 0,0 0 0,-1-5-1093,0-1 1,-1-4 0,0 4 682,2 3 1,0 3 0,1 3 0,-1-2 0,0-3 409,0 6 0,0-3 0,0-2 0,3-5 0,0-2 0,1 3 0,-3 2 0,0 3 0,-1 2 0,1-2 0,0-3 0,1-1 0,0-2 0,0 2 0,-1 4 0,0 4 0,-1 0 0,-1-3 0,1-1 0,-1-2 0,0-3 0,-1 5 0,0-2 319,0 1 1,0-8 0,0-18 0,0 1 0</inkml:trace>
  <inkml:trace contextRef="#ctx0" brushRef="#br0" timeOffset="1032">12394 1803 24575,'24'-20'0,"4"1"0,-12 9 0,0 0 0,2 1 0,2 0-1093,7-3 1,4-3 0,-1 3 1058,-3 1 1,3 0-538,1 1 0,5-2 0,1 1 0,-4 3 571,-6 2 0,-3 2 0,1-1 0,11-2 0,2 0 0,-3 1 248,-4 3 1,-4 1-1,9-1 1,-22 3-1</inkml:trace>
  <inkml:trace contextRef="#ctx0" brushRef="#br0" timeOffset="1809">13523 1521 24575,'-10'17'0,"0"0"0,-6 9 0,2 5 0,1 1 0,-3-1 0,10-11 0,0 0 0,2 13 0,4-12 0,2 14 0,14-6 0,8 5 0,-2-5 0,-4-10 0,0 1-320,1 2 1,3 4 0,0-1 0,0-7 319,3-8 0,0-5 0,-6 1 0,1-2-283,10-6 1,-1-2 282,-3-2 0,4-11 0,-25 7 0,-3-1 0,-6-12 0,-3-2 0,-4-4 0,1-1 0,-3-3 619,-2 5 1,-3 1-620,-2-5 0,1 2 0,4 6 0,0 1 301,0 2 1,3 7-302,8 12 0,-1 1 0,-1 1 0,0 0 0,-14 0 0,3 5 0,-4-1 0,9 2 0,7 2 0,3-5 0,1 2 0</inkml:trace>
  <inkml:trace contextRef="#ctx0" brushRef="#br0" timeOffset="2164">14312 1502 24575,'0'0'0</inkml:trace>
  <inkml:trace contextRef="#ctx0" brushRef="#br0" timeOffset="2509">14396 2153 24575,'0'0'0</inkml:trace>
  <inkml:trace contextRef="#ctx0" brushRef="#br0" timeOffset="6900">15063 2073 24575,'7'-6'0,"0"-2"0,3-13 0,-4 8 0,6-18 0,1-4 0,-2 11 0,0-2 0,0-1 0,2-6 0,1 1 0,-2 3-1329,4-5 0,-1 1 1329,-3 6 0,-1-2 0,1 0 0,-2 5 0,2 1 0,-2 3 315,-1-6 0,0 2-315,3-1 0,-9 18 0,0-8 0,-2 4 0,-1-6 2028,0-4-2028,0-5 0,0 3 0,0-12 0,0 20 0,0 5 0,3 21 0,0 11 0,3 8 0,0 2 0,-1-12 0,0 2 0,0 5 0,1 1 0,3-8 0,-1 0 0,-3 1 0,1-1 0,5-2 0,-1-2 0,-2-3 0,3 3 0,0 0 0,-3-8 0,6 5 0,-1-7 0,-2-3 0,13 0 0,-13-1 0,10-4 0,12-9 0,-16 3 0,8-5 0,-1-1 0,-13 1 0,17-12 0,-20 4 0,-2-1 0,6-4 0,0-7 0,-2 0 0,-3 7 0,0 4 0,0 0 0,-1-14 0,-2 7 0,-1-2 0,-1 20 0,-2 11 0,4 11 0,-2 11 0,-1 5 0,3 5 0,-1 1-899,0-7 1,-1 1 0,1 0 898,1 7 0,0 1 0,0-2 0,1-4 0,-1-1 0,0 0 0,0 6 0,1 0 0,-1 0 0,3 4 0,1-1 0,-2-2 0,-3 2 0,0-1-467,3 1 0,2 2 1,-3-6 466,-2-12 0,-1-2 0,2 13 0,0-2 0,-2 0 0,-2-10 0,0-1 0,0 0 2482,0-4-2482,0 14 1613,0-17-1613,0 2 0,0-7 0,0-3 0,0-1 0,0 0 0,0-11 0,0-3 0,0-2 0,0 4 0</inkml:trace>
  <inkml:trace contextRef="#ctx0" brushRef="#br0" timeOffset="7592">16356 1540 8191,'-2'-5'0,"6"2"3276,0 3-1489,8 1 1031,1 2-2818,4 0 0,11 1 0,2-1 0,-4 0 859,1 0 1,-4-1-860,-16-2 0,-4 2 0,-2-2 0</inkml:trace>
  <inkml:trace contextRef="#ctx0" brushRef="#br0" timeOffset="8477">16398 1858 24575,'6'-4'0,"2"0"0,6-4 0,12-1 0,-8 5 0,1 0 0,1 0 0,-1 1 0,10 3 0,1 0 0,-22 1 0,8-1 0,-15 0 0</inkml:trace>
  <inkml:trace contextRef="#ctx0" brushRef="#br0" timeOffset="11604">17291 991 24575,'-5'12'0,"-1"-3"0,-14 16 0,2-6 0,3-2 0,-2 4 0,-2 0 0,-3 3 0,1-3-692,1 2 1,0-1 691,-1 0 0,-1 2 0,1-3 0,2-1 0,3-4 337,1 0-337,-3 2 0,20-16 0,25-4 0,1 1 0,-3 0 0,9-2 0,6 0 0,2 0 0,-3 0 0,-5 2-1093,2-1 1,-3 2 0,3-1 1058,-4-1 0,4 0 0,2 0 0,0 0 0,-1 0 0,-3 1 34,3 0 0,-2 1 0,-3 1 0,-4-1 0,0 0 0,-2 0 122,3 0 1,4 0 0,-2 0-1,-8 0 1,-7 0 0,12 0 0</inkml:trace>
  <inkml:trace contextRef="#ctx0" brushRef="#br0" timeOffset="12178">17699 896 24575,'0'17'0,"0"6"0,-1-5 0,0 12 0,0-12 0,0 4 0,1 10 0,0 6 0,0 0-1093,1-6 1,1 0 0,-1 2 845,1 1 0,-1 2 1,2 1-1,0-1 247,1-3 0,1 0 0,1 0 0,1-1 0,-1-2 0,0-1 0,1 0 0,1 2 0,-1-1 0,1 1 0,0 1 0,0-2 0,-1-4 139,0 0 0,0-4 0,0 0 1,4 15-1,-3-11 0,-7-25 1</inkml:trace>
  <inkml:trace contextRef="#ctx0" brushRef="#br0" timeOffset="13109">18430 970 24575,'-28'23'0,"10"-7"0,-1 2 0,-7 4 0,0 1-634,1 3 0,1-1 634,7-9 0,2 0 0,-2 9 0,1 0 0,7-7 0,0 1 0,0 4 0,0 4 0,3-3 0,2 2 0,-1 1-704,2 0 0,1 2 0,0 1 0,0-2 704,0 1 0,1 0 0,1 1 0,3 1 0,2 1 0,1 0 0,4-4 0,4-4 0,3-3 0,3 0 0,3 2 0,4 1 0,1-1 0,-3-1 0,-3-2 0,-1-1 0,1-2 0,5 0 0,2-1 0,-2-5 468,-2-7 1,-1-6-469,4-6 0,3-5 0,-2 1 0,3 5 0,0-3 0,-3-5 0,2-5 0,-4 0-544,-2-4 0,-3 0 544,-2 1 0,1-2 0,-1 0 0,2-4 0,0 0 0,-4 3 0,0-2 0,-1 0 0,-2 4 0,1-2 0,0-2 0,-5 0 0,-6-5 0,-5 0 0,-2 0 0,-2 2 0,-2 0 0,-2 0 0,0 3 0,-3-1 0,0 1 0,-1 4 0,-4-4 0,-3 6 0,-10 4 0,0 6-166,-7 10 166,0 0 0,-2 0 0,12 2 0,0 0 0,-4 1 0,-3 0 0,5 0 0,-5 1-656,-4 1 1,4 0-1,25 0 1,-15 0 0</inkml:trace>
  <inkml:trace contextRef="#ctx0" brushRef="#br0" timeOffset="16760">12840 3634 24575,'-8'20'0,"3"-2"0,-5 17 0,5-11 0,0 3 0,0 4 0,1 1 0,0 0 0,0 0 0,1-2 0,-1 0 0,2 0 0,0-1 0,-2 8 0,0-5 0,0-2 0,1-9 0,-1 5 0,-1 0 0,1-11 0,1 6 0,-1 0 0,2-14 0,0 9 0,2-15 0,0 1 0</inkml:trace>
  <inkml:trace contextRef="#ctx0" brushRef="#br0" timeOffset="17559">13153 3626 24575,'3'21'0,"2"5"0,-1 6 0,0-12 0,1 2 0,-2 3 0,0 2 0,-1-1-358,1 2 1,0 0 357,-1 3 0,-1 3 0,0-4 88,-1-9 0,0 0-88,1 15 0,1 0 0,1-4 0,-1-5 0,-1-1 0,2-11 0,-3 5 0,0-18 0,0-1 0</inkml:trace>
  <inkml:trace contextRef="#ctx0" brushRef="#br0" timeOffset="18150">12824 4073 24575,'19'-6'0,"1"-1"0,3 0 0,0 0 0,11-3-1093,-2 1 1,7-1 0,-3 1 603,-5 2 1,0-1 488,3 0 0,4-1 0,-4 1 262,-1 0 0,-6 2 0,-2 1 0,2-2 0</inkml:trace>
  <inkml:trace contextRef="#ctx0" brushRef="#br0" timeOffset="19539">13830 3866 8191,'-29'7'0,"1"1"0,2-1 0,0 0 1638,-4 2 0,1 1-989,9-2 1,0 1-650,-11 5 0,2-1 2877,8-2-2877,-6 6 1778,21-9-1778,3 15 3276,-1-2 0,8 4-2674,-2-15-602,4-3 0,-2-4 0,1 0 0,7 1 0,-4 0 0,11-2 0,-11 0 0,5-4 0,10-14 0,-14 7 0,15-10 0,1-1 0,-15 10 0,9-5 0,-1 0 0,-13 1 0,4 1 0,-6-6 0,-2 8 0,-1-2 0,0 2 0,0 6 0,0-6 0,0 7 0,0-3 0,0 4 0,4 12 0,-2-3 0,4 15 0,1-4 0,4 18 0,-3-10 0,1 5 0,-1 2 0,-1 1 0,3-3 0,-1-1 0,-2-6 0,4 0 0,-8-15 0,0-3 0,0-1 0,0-2 0,4-4 0,1-1 0,3-4 0,1 2 0,0-2 0,-5 5 0,1-3 0,-6 3 0,2-1 0,-3-1 0,1 0 0,-1-2 0,-2-1 0,1-6 0,-3 4 0,2-1 0,0 9 0</inkml:trace>
  <inkml:trace contextRef="#ctx0" brushRef="#br0" timeOffset="20042">14457 3705 24575,'0'0'0</inkml:trace>
  <inkml:trace contextRef="#ctx0" brushRef="#br0" timeOffset="20583">14489 4115 24575,'0'0'0</inkml:trace>
  <inkml:trace contextRef="#ctx0" brushRef="#br0" timeOffset="28796">15265 4012 24575,'7'-13'0,"-1"-19"0,1 10 0,-1-8 0,-1-10 0,0 5-829,-1 12 1,0-1 828,0-2 0,1-6 0,0-4 0,1-1 0,-1 2 0,-1 5-1093,0-2 1,-1 4 0,1-4 1086,0-1 0,1-5 1,1 0-1,-1 1 1,-1 5 5,1-6 0,-1 3 371,-1 8 1,1-2-1,1 4-371,0-1 0,0 3 0,0-7 0,1 10 717,-3 34-717,1 13 3131,2 6-3131,3-2 0,-1-5 0,0-4 0,1 0 0,7 9 0,-1-1 0,4 5 0,0-4-687,-2-6 1,0-1 686,3 2 0,2 3 0,0-3 0,-3-7 0,0-2 0,2-3 0,8-1 0,2-3 0,-2 0 0,2 6 0,0-3 0,-6-8 0,1-3 0,-2-5 0,10-12 0,-5-9 0,-14 4 0,-2-2 0,1-1 0,5 0 0,2-1 0,-5-2 0,-8 1 0,-3-2 0,-2 1 0,0-8 0,-3 3 0,1 10 0,-2 0-12,1-13 1,0 2 11,0 10 0,0-11 0,0 23 0,-1 3 0,1 7 1371,-2 4-1371,2 10 25,0 3-25,0 0 0,2 11 0,1 8 0,1-3-1339,-2-10 1,1 3 1338,0 2 0,2 5 0,-1 4 0,1-2 0,-1-4 0,-1-3 0,0-2 0,1 1 0,0 1 0,0 2 0,0 0 0,0 1-800,1 4 0,-1 1 0,0-1 0,0-1 800,1 3 0,-1-3 0,2 4 0,-2-4 0,2 2 0,-1 2 0,1-1 0,-1-2 0,-1-4 0,1-2 0,-1 0 0,0 1 0,2 4 0,-1 1 0,1-1 0,-1-2 0,-2-6 0,-1-1 0,1-1-101,1 5 1,0-1 0,-1-4 100,-2 0 0,3 10 0,-4-40 2150,2-9-2150,2-8 0,-2 4 0,2-1 0,3-3 0,0-1 0,-1-6 0,1 1 0,-1 9 0,0 1 0,1-8 0</inkml:trace>
  <inkml:trace contextRef="#ctx0" brushRef="#br0" timeOffset="29446">16789 3376 24575,'22'1'0,"-1"0"0,7-4 0,0 0 0,-2 0 0,2 1-414,4-3 0,7 0 0,1-1 0,-4 2 414,-3 2 0,-2 0 0,1 0 0,-1-1 0,1-1 0,-2 1 0,-4 1 0,-5 2 0,0 0 0</inkml:trace>
  <inkml:trace contextRef="#ctx0" brushRef="#br0" timeOffset="30212">16920 3731 24575,'10'-2'0,"5"2"0,11-8 0,7 3 0,-9 1 0,6-3 0,2 1 0,-5 0-898,3-1 0,-1 1 898,-1 1 0,4-1 0,-1 1 0,-4-1 0,1-3 0,-5 1 433,9 1-433,-3-4 0,-28 10 0,1 1 0</inkml:trace>
  <inkml:trace contextRef="#ctx0" brushRef="#br0" timeOffset="31023">17098 3185 24575,'0'17'0,"0"17"0,2-8 0,-1 1 0,-1-3 0,1 1-1093,0 5 1,0 4 0,0-3 944,-1 1 1,0 1 147,0-3 0,1 4 0,0 1 0,0-3 0,1-1 0,-1-3 0,1 2 0,1-2 0,2 1 0,-1 1 0,0 0-509,0 4 0,-1 0 0,1 0 0,0-2 509,1 0 0,2-1 0,-2 0 0,-2 3 0,0-1 0,0-5 309,1 2 1,-3-27 0,0-2-1</inkml:trace>
  <inkml:trace contextRef="#ctx0" brushRef="#br0" timeOffset="32406">18310 2505 8191,'-12'20'0,"0"0"0,2 0 0,-3 1 726,-4 4 0,-4 3 0,-1 0-726,3-3 0,-1 0 0,0 1 0,-2-1 0,-1 2 0,-1 0 0,-1 0 0,1-1 0,0-1 0,1 0 0,0 0 0,0-3 1011,-4 3 0,1-2 0,3-4-1011,6-4 0,2-3 2029,-10 7-2029,28-18 3276,4-1-938,11 0-2338,10 0 0,3 0 812,-8 0 0,3 0-812,3 0 0,5 0 0,0 0 0,-3 0 0,3 0 0,0 0 0,0 0 0,3 0 0,-1 0 0,-2 0 0,-1 0 0,-3 0 0,-5 0 0,-2 0 0,14 1 0,-8-2 0,-23 0 0,-5-4 0,-4-3 0,2 1 0,-3 2 0</inkml:trace>
  <inkml:trace contextRef="#ctx0" brushRef="#br0" timeOffset="32833">18318 2630 24575,'7'21'0,"0"0"0,-1 4 0,1 4 0,-1-1 0,2 2 0,0 0-1093,-3-3 1,-1 1 0,1 1 354,1 5 0,1 0 0,-2-2 738,-3-1 0,-1 1 43,4-4 0,0 3 1,0-2-44,-2 7 0,-2-5 0,3 7 0,1-5 0,1 1 0,-2 1 312,0-16 1,2 2-313,3 4 0,-1-2 0,0 0 0,0-3 0,-1-2 2659,-4-11-2659,-2-4 1365,10-21-1365,3-16 0,-2 9 0,-2-3 0</inkml:trace>
  <inkml:trace contextRef="#ctx0" brushRef="#br0" timeOffset="33626">18858 2570 24575,'-12'28'0,"4"-11"0,0 3 0,-2 6 0,-1 3 0,0 0-1065,-2 4 1,0 0 1064,3-7 0,-1 1 0,1 0 0,0 2 0,1 1 0,1-5 0,2-6 0,0-1 0,-3 18 0,2 0 0,5-10 0,5-2 0,8 0 0,3-1 99,-4 1 0,1-1-99,10-1 0,5-4 0,4-9 0,2-3-285,-8 3 1,1-4 284,4-5 0,4-3 0,-4-1 0,-5 0 0,-1-1 0,4-2 0,1-3 0,-3-4 0,-2-2 0,-10 2 0,-1-1 507,4 1 0,-2-1-507,-6-4 0,-4 0 0,-3-7 0,-1-11 0,-6 2 0,-4-1-337,4 13 1,0 1 336,-3-7 0,-1-4 0,1 4 0,-1 3 0,1 1 0,2 2 0,-1 2 527,-2 3 0,-1 4-527,-3 4 0,-13-2 0,2 8 0,0 2 0,-12 2-132,13 3 0,-4 1 0,4 1 132,5-1 0,1 0 0,-7 3 0,0 0 0,0-1 0,2-2 1082,3 1-1082,-1-1 0,4 0 0,13-3 0,-1 0 0</inkml:trace>
  <inkml:trace contextRef="#ctx0" brushRef="#br0" timeOffset="40202">20051 1093 24575,'2'5'0,"0"3"0,-1-3 0,3 6 0,-3-4 0,11 17 0,-7-17 0,7 12 0,-5-23 0,11-5 0,5-5 0,-4 2 0,3-3 0,1 0-1257,2 1 1,3-1 1256,-3-1 0,5-3 0,0 0 0,-2 2 0,-3 2 0,-1 1 0,2-1 0,0 0 0,1-1 0,1-1 0,0 1-786,3-3 0,-1-1 0,1 0 0,-2 2 786,4 0 0,-1 2 0,2-4 0,-8 3 0,2-3 0,2-1 0,-1 0 0,-2 2 0,-5 3 0,8-1 0,-3 1 0,-2-4 0,0 0 0,0 0 0</inkml:trace>
  <inkml:trace contextRef="#ctx0" brushRef="#br0" timeOffset="42230">20225 817 24575,'26'23'0,"-3"0"0,1-3 0,6 4 0,0 0-1093,-6-3 1,0-1 0,2 2 436,-4-3 1,2 0-1,1 2 1,1 0 0,1 1 290,-1-1 1,1 2 0,2 0 0,0 1-1,0-1 1,-1-1 0,-3-1 364,5 2 0,-3-2 0,0 0 0,2 1 0,-4-3 0,2 2 0,1 1 0,0 0 0,0-1 0,-2-2 0,-3-3 0,8 4 0,-3-4 0,-2-1 410,2 3 1,-3-2-1,0-2 1,-8-5-1,-15-8 1</inkml:trace>
  <inkml:trace contextRef="#ctx0" brushRef="#br0" timeOffset="43077">21229 1589 24575,'-19'-29'0,"10"13"0,-3-2 0,-5-4 0,-5-2 0,2 2-1437,1 0 1,-1 0 1436,-3-2 0,-3-2 0,-1 0-568,-1 4 0,0 2 0,1 0 568,6 3 0,0 1 0,-1-1 0,-6-4 0,-5-1 0,1 0 0,4 4 0,0 3 0,0 1 0,1-1 0,-1-2 0,-1 2 0,1 6 0,-1 1 0,3 1 215,1-3 1,-1 0-216,-5 0 0,-5-2 0,4-1 0,2-6 0,1-1 0,6 5 0,-1-2 0,-1 0 0,4 1-401,1-1 0,1 1 0,1-1 401,-6-5 0,-1-2 0,3 4 546,7 5 0,1 2-546,-7-6 0,3 2 1961,1 1-1961,3 7 676,10 5-676,-1 3 1500,0-4-1500,-4 1 120,4-1-120,-5-2 0,11 5 0,11 10 0,14 10 0,-10-7 0,2 2 0,8 6 0,0 2-716,2 3 0,0 1 716,-2-2 0,0 0 0,2 1 0,-4-2 0,-2-5 0,-6-7 0,-8-4 0,-4-2 0,1 1 0,-2-3 1432,-3 0-1432,16 7 0,-2 6 0,7 1 0,0 0 0,-1 2 0,-3-8 0,-16-11 0,-10-10 0</inkml:trace>
  <inkml:trace contextRef="#ctx0" brushRef="#br0" timeOffset="44344">20332 3008 24575,'8'20'0,"-2"3"0,2-1 0,0 8 0,0-7 0,2 3-1079,4 6 0,0 2 1079,-1-6 0,0 1 0,-1-2 0,2 0 0,-2-3 258,-2-3 1,-1-8-259,-5-12 0,4-8 0,8-20 0,-3 11 0,1-1 0,3-5 0,5-5-547,-4 7 1,5-3 0,3-2 0,0-1 0,-1 2 0,-2 3 221,-1 1 0,-3 2 1,1 1-1,3-4 325,-1 1 0,3-3 0,1-2 0,2-1 0,0 0 0,-1 2 0,-2 1 0,-3 3 0,7-6 0,-3 3 0,0 0 0,-1 1 0,1 0 0,-1 0 0,-4 2 621,4-4 0,-5 4-621,-2 3 0,-7 6 0,-11 10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1T17:27:45.510"/>
    </inkml:context>
    <inkml:brush xml:id="br0">
      <inkml:brushProperty name="width" value="0.05292" units="cm"/>
      <inkml:brushProperty name="height" value="0.05292" units="cm"/>
      <inkml:brushProperty name="color" value="#FF0000"/>
    </inkml:brush>
  </inkml:definitions>
  <inkml:trace contextRef="#ctx0" brushRef="#br0">8741 7436 24575,'0'22'0,"0"4"0,0-4 0,0 8 0,0 2 0,0 3 0,-1-5 0,-1 3 0,0-3 0,0-2-473,-1-7 1,-1 1 472,1 4 0,1 3 0,-1-3 0,-1-4 0,1-2 0,1 8 0,0 2 0,-2 3 0,1-2 0,1-9 0,0 0 0,1 4 0,0 4 0,-1-6 0,-3 4 0,5-9 0,0 0 0,-5 6 232,4-11-232,-3 11 0,3-18 0,-1-2 0</inkml:trace>
  <inkml:trace contextRef="#ctx0" brushRef="#br0" timeOffset="2041">8564 8212 24575,'16'0'0,"12"0"0,0 0 0,-6 0 0,15-2 0,1 0 0,-12 1 0,-3 0 0,3-1 0,1 2 0,-2 0 0,3 0 0,5 1 0,-34 2 0,-3 2 0,-2 1 0,-4 5 0,-11 13 0,1-1 0,8-9 0,-2 2 0,-4 9 0,-3 4 0,3-4 0,-5 4 0,9-7 0,-3 5 0,0 0 0,6-7 0,3-5 0,-3 18 0,9-27 0,2-6 0,0-10 0,0-11 0,0-2 0,0-12 0,-6 3 0,2 4 0,0 1 0,-3 9 0,1 0 0,-1-5 0,1 2 0,-2 8 0,3 1 0,3 8 0,-1 1 0,-1-3 0,-6-11 0,-1-2 0,4 5 0,-5-8 0,4 8 0,9 15 0,6 12 0,-1-4 0,7 11 0,1-3 0,6 2 0,-3-1 0,-2-7 0,-13-11 0,1 0 0,2 0 0,1-1 0,3 1 0,-3 0 0,3 0 0,-3 0 0,7 2 0,-6-1 0,11-1 0,-8-2 0,4-2 0,-6 2 0,-4 0 0,-4 7 0,-6 2 0,1 2 0,-8 8 0,7-9 0,-1 1 0,7-10 0,5-7 0,-1 1 0,0-1 0,-2 7 0,-2 1 0,0 4 0,0 1 0,0-2 0,0 0 0</inkml:trace>
  <inkml:trace contextRef="#ctx0" brushRef="#br0" timeOffset="3835">9064 9425 24575,'-5'-5'0,"2"0"0,-2 1 0,-5-12 0,4 8 0,-14-14 0,13 18 0,-6-4 0,10 8 0,-1 0 0,-8 0 0,2 0 0,-4 0 0,-15 6 0,16-1 0,-17 7 0,-1 2 0,7-1 0,2-1 0,-1-1 0,-11 5 0,22-9 0,-17 6 0,25-10 0,-2 3 0,-1-2 0,3 2 0,-9 5 0,7-3 0,-13 11 0,6-5 0,-1 2 0,-4 5 0,-1 0 0,3-4 0,2 0 0,-8 9 0,18-21 0,4-2 0,-1 1 0,1-1 0,0 2 0,0-1 0,0 1 0,0 8 0,0-5 0,0 4 0,0-5 0,0 5 0,0-1 0,1 2 0,-1 7 0,3-11 0,-3 11 0,2-7 0,-1-3 0,-1 20 0,2-18 0,-1 8 0,1 4 0,0-1 0,0 1 0,1-3 0,1 0 0,-2 3 0,0 1 0,0-5 0,1-1 0,0 1 0,0 0 0,2 16 0,-1-9 0,-2-19 0,0-2 0,0 0 0,0-3 0,0 0 0,1 2 0,2-2 0,8 9 0,-5-8 0,9 7 0,-8-8 0,0-1 0,6 2 0,0-3 0,16 0 0,5 0 0,-14-1 0,2 0-353,9 0 1,5 0 0,-3 0 352,-6 0 0,-1 0 0,5 1 0,-1-2 0,-4 0 0,-2-4-194,-5-10 0,-1-3 194,0 4 0,-2-1 0,-4-10 0,-3-3 0,-4 7 0,-1 1 0,-1-1 0,1-1 0,-1-4 0,1 2 0,1-6 0,-4-3 0,-3 4 0,0 0-614,0 10 0,0-2 614,1-11 0,1-4 0,-1 4 0,-1 7 0,1 2 100,0-2 0,1-2 0,-1 1-100,-1-6 0,0 3 0,-1 5 0,-1 2 0,1-5 0,-1 1 184,-3 5 1,0 1-185,-3-6 0,-3-8 0,4 27 1274,-7-1-1274,-1 6 730,-11-1-730,8 3 0,-7 3 0,-1-3 0,9 3 0,-4-3 0,17 1 0,1-1 0,3 2 0</inkml:trace>
  <inkml:trace contextRef="#ctx0" brushRef="#br0" timeOffset="15619">11872 699 24575,'-16'26'0,"-3"-2"0,7-7 0,0 2-413,-8 4 1,0-1 412,6-4 0,1-1 0,-4 4 0,-2 0 0,-4-2 0,-1-2 0,9-4 0,-2 0 0,-6 3 0,-4 1 0,3-3 0,6-4 0,0-2 0,-7 7 0,0-2 135,4-7 1,1-1-136,-4 4 137,-2-4-137,19-5 0,4 2 0,-8-2 417,2 0-417,-12 0 0,0 0 0,-1 0 0,-7 0 0,4-1 0,-4 0 0,4-1 0,-5-1 0,3 0 0,1-1 0,5-4 0,8 3 0,-3-14 0,13 9 0,0-9 0,1 0 0,3 5 0,2-12 0,2 20 0,-1 0 0,11-9 0,-6 6 0,15-11 0,-7 9 0,11-1 0,-6 6 0,-4 4 0,-6 2 0,-4 3 0,11 10 0,-1 0 0,2 2 0,-2 0 0,2 0-578,1 1 0,4 3 1,0-1-1,-3-2 578,3 2 0,0 1 0,-1-1 0,3 3 0,-1 0 0,-4-4 0,-3-2 0,-3-2 0,7 6 0,-5-2 0,-9-9 0,-4-5 0</inkml:trace>
  <inkml:trace contextRef="#ctx0" brushRef="#br0" timeOffset="20001">12841 101 24575,'-27'-16'0,"0"-1"0,0 0 0,4 2 0,0 3 0,-11 1 0,-4 3 0,7 3-2482,1 5 2482,6 0 0,-4 0 0,0 0 0,2 0 0,0 0 0,1 0 0,-5 0 0,-2 0 0,1 0 0,-5 0 0,1 0 0,3 0 0,-1 0 0,0 0 0,-1 0 0,-4 0 0,0 0 0,10 0 0,-2 0 0,2 0 0,0 0 0,-2 0 0,2 0 0,-3 0-820,0 0 1,-3-1 0,0 1 0,0 1 463,1 1 1,0 1 0,0 1 0,-2-1 355,0 1 0,-1 0 0,-2 1 0,1 0 0,1 0-57,0 0 0,2 0 1,0 1-1,-3 1 57,2-1 0,-4 1 0,0 0 0,0 0 0,3-1 0,6 0 0,-6 3 0,2 0 0,6-2 0,-5 2 0,-1-1 0,1 1 0,4-2 0,1 1 0,2-1 0,0 1 0,-6 4 0,-1 3 0,0-2 0,1-1 0,0-1 0,0 1 0,2 2 0,1 0 0,-2 1 0,4-3 0,-2 1 0,0 0 0,3 0 0,-2 0 0,3 0 0,-2 0 0,-1 2 0,-1 1 0,2 1 0,0 2 0,1 0 0,2 0 0,-5 4 0,1 2 0,8-6 0,-2 2 0,1 1 0,2-2 0,-3 5 0,3 0 0,1-2 0,1 3 0,0 0 0,1 1 0,1 1 0,1 0 0,1-2 0,2 1 0,-1 2 0,-1 4 0,-1 2 0,1 1 0,3-3 0,2-5 0,2-2 0,0 1 0,0 0 0,0 1 0,1 0 0,1 0 0,2 8 0,1 0 0,1 0-735,0-2 0,2 0 0,0 2 735,0 1 0,1 2 0,1-1 0,-1-3 0,1-4 0,0-2 0,1 0 0,3 5 0,1 1 0,2-4 0,4-2 0,1-3 178,3 4 1,3 0-179,-4-9 0,2-1 0,2-1 0,4 0 0,3-1 0,0-1 0,1 0 0,0-1 0,2-1 0,-7-4 0,1 0 0,1-1 0,2 1 0,0-1 0,1 1 0,3 1 0,0-1 0,1 0 0,-1 0-250,0 0 1,1-1-1,-1 0 1,2 0-1,1 0 1,4 1 249,-11-3 0,2 1 0,2 0 0,1 0 0,2 1 0,-1-1 0,1 1 0,0-1 0,-1 1 0,-1-2 0,-1 1 0,-2-1-295,5 1 1,-1-1-1,-3 0 1,1 0-1,-1 0 1,1-1 0,1 1-1,3-1 295,-5-1 0,2 1 0,1-1 0,2 0 0,0 1 0,0-1 0,0 0 0,-1 0 0,-1-1 0,-1 0 0,-3-1 0,-2 0-123,12 1 1,-5-2-1,-3 0 1,1-1-1,3 1 123,-5-1 0,2 1 0,1 0 0,0-1 0,-1 1 0,0-2 0,-2 0 0,5 0 0,-2-1 0,0-1 0,-2 0 0,0-2 0,-1 0 0,-2-1 0,0-2 0,2-1-205,-4 0 1,3-1-1,1-1 1,-1-1 0,-2-1-1,-2-1 205,1-4 0,-4 0 0,0-3 0,3-5 38,-6 5 1,2-5-1,2-2 1,0-2 0,1-2-1,0 0 1,-1 1 0,-1 1-1,-2 2 1,-2 3-39,2-3 0,-2 4 0,-3 1 0,2-2 0,2-3 16,-2 1 0,2-4 0,2-1 1,0-2-1,1 0 0,-1 0 0,-1 1 1,-2 2-1,-3 4-16,5-9 0,-3 4 0,-2 2 0,1-1 0,-2 4 0,1 0 0,-1-1 0,0-2 0,-1 2 0,0-4 0,0 0 0,-1-1 0,-1 3 0,-2 2 0,-1-2 0,-3 3 0,1-3 54,0-1 0,1-2 0,-2-1 1,-3-2-55,-5 1 0,-5-2 0,-1-1 0,-1 1 0,2 3 0,2-3 0,-1 3 0,-4-7-90,1 14 1,-3-4 0,-3-2 0,0-3 0,-3-2 0,0 0-1,0 0 1,0 2 0,0 1 0,1 2 0,2 4 89,-5-8 0,1 4 0,0 2 0,-1 1 0,-4-4 0,5 6 0,-1-2 0,-2-1 0,0-1 0,-2 0 0,0 2 0,-3 2 0,0 2 0,-3 5-39,-2 3 1,-4 3 0,-1 4-1,-2 1 1,-1 2 0,0 2-1,1 0 1,1 0 0,2 0 38,-1 0 0,1 2 0,1 0 0,0 1 0,0 0 0,0 1 0,-2-1 0,0 0 0,-1 1 0,-2 0 0,0 0 0,1 0 0,2 1 0,2-1 0,4 0 0,1 0 0,0 0 0,0 0 0,0 0 0</inkml:trace>
  <inkml:trace contextRef="#ctx0" brushRef="#br0" timeOffset="32084">15593 8322 24575,'0'30'0,"0"3"0,0-11 0,0 2 0,0-3 0,0 0 0,-1 3 0,2 3-1093,0-1 1,0 2 0,1 0 1082,-2 9 1,1 0 9,0-7 0,0 0 0,0 1 0,0 6 0,-1 2 0,-1-5 0,1-5 0,0 0 0,0 2 0,0 2 0,0-6 1035,0-1-1035,0-6 541,0-14-541,0-3 0,0 3 0,0-3 0,0 0 0,0-1 0</inkml:trace>
  <inkml:trace contextRef="#ctx0" brushRef="#br0" timeOffset="34167">15346 9146 24575,'18'-3'0,"4"3"0,14-3 0,-4 3 0,1 0-1029,-9 1 1,1-2 1028,0 0 0,2 0 0,-3 0 0,11 0 662,-2-4-662,-17 5 339,-11-1-339,-1 1 0,3 0 0,2 0 1056,0 0-1056,1 0 0,-5 0 0,1 0 0,-3 0 0,0 0 0,0 0 0,0 0 0,-2-2 0,2 2 0,-7 4 0,2 0 0,-10 9 0,2-5 0,-1 5 0,-3-1 0,-1 10 0,-1 3 0,-1-3 0,1 3 0,1-4 0,2-20 0,0-4 0,-4-12 0,3 3 0,0 0 0,-8 0 0,12 5 0,-9-2 0,16 6 0,-1 2 0,1-1 0,0 1 0,1-1 0,-1 2 0,0-3 0,-2 1 0,1 1 0,1-2 0,0 3 0,1-3 0,-1 0 0,0-2 0,0-1 0,0 0 0,-7-9 0,5 9 0,-5-7 0,8 10 0,1 1 0,1 1 0</inkml:trace>
  <inkml:trace contextRef="#ctx0" brushRef="#br0" timeOffset="35434">26176 7775 24575,'5'12'0,"-1"6"0,0 1 0,-1 8 0,0-8 0,1 3 0,0 3 0,0 2 0,-1-1-608,0 0 0,0 0 608,1 2 0,2 4 0,-2-3 0,-1 4 0,0-4 0,1-8 0,-1 1 0,0 9 0,-2-2 297,-1-1-297,0-4 0,0 5 0,0-4 0,1-4 0,1 0 0,-2 10 0,0 0 0,6 3 0,-5-21 0,2 16 0,-3-24 0,0 2 919,0 4-919,0 3 0,0 12 0,2-6 0,-1 0 0,0 2 0,4 6 0,-5-25 0,2-3 0,-2 1 0</inkml:trace>
  <inkml:trace contextRef="#ctx0" brushRef="#br0" timeOffset="36833">25994 8711 24575,'17'0'0,"7"0"0,3 0 0,-7 0 0,1 0 0,2 0 0,1 0-524,0 0 0,2 0 0,-1 0 524,6-2 0,0 0 0,-6 2 0,1 1 0,1-2 0,6-4 0,2 0 0,-1-1 0,0 3 0,-1 0 0,1-1 0,0-1 0,0-1 0,-3 1 0,4 0 0,-9 2 382,-12 2-382,-17 3 0,-5 3 0,-3 1 0,-20 15 0,10-8 0,1 1 0,-1 2 595,1-1 0,1-1-595,4 0 0,1 1 0,-7 5 0,2 0 0,6-3 0,-1 1 0,10-6 0,2-5 0,-6 17 0,5-8 0,-5 5 0,-1 8 0,4-16 0,-3 8 0,5-16 0,1 0 0,1-2 0,0 0 0,-1-3 0,-1-2 0,-11-15 0,1-1 0,1 2 0,-2-2 0,-5-3 0,-4-4 0,-1 1 0,2 6 0,-1-1 0,0 1 0,0 0-279,-2-5 1,0-1-1,0 3 279,-3 2 0,0 1 0,8 8 0,13 7 0,-3 1 0</inkml:trace>
  <inkml:trace contextRef="#ctx0" brushRef="#br0" timeOffset="52667">369 14388 24575,'5'-5'0,"2"-1"0,29-2 0,-14 5 0,3-1 0,4 0-656,1 0 1,3 0-1,3 1 1,0-1 0,-3 1-165,-2 0 1,-1 0 0,0 1 0,4 0 630,-1 0 1,3 0-1,3 1 1,1 0-1,-1-1 1,-1 1-1,-4 1 189,4-1 0,-3 1 0,0 1 0,3-1 0,-4 0 0,3 0 0,0-1 0,1 1 0,-2 1 0,-4-1 0,0 0 0,-2 1 0,-2 0 0,-2 0 0,14 0 0,-7 0 553,-12 3 0,-16-3 1,-3-1-1</inkml:trace>
  <inkml:trace contextRef="#ctx0" brushRef="#br0" timeOffset="53366">1645 14085 24575,'-2'6'0,"0"0"0,1 2 0,0-1 0,1 4 0,-3 11 0,1 1 0,1 4 0,0 1 0,-1-3 0,1 0 0,0 1-220,-1 5 1,1 2 0,1-4 219,0-1 0,0-2 0,-4-6 0,1-1 0,1 6 0,-2-5 0,-1-1 0,2 4 0,-1-6 0,2-11 0,1-8 658,0-8-658,0 0 0,1 4 0,0 1 0</inkml:trace>
  <inkml:trace contextRef="#ctx0" brushRef="#br0" timeOffset="59009">1529 14099 24575,'13'4'0,"6"4"0,-10-3 0,25 10 0,-19-7 0,19 7 0,-10-8 0,1 0-472,8 6 472,-9-6 0,4 0 0,-3-1 0,-5-2 0,0-1 0,3 1 0,0-1 0,7-1 0,-21 0 0,-7 8 0,-18 2 0,-13 10 0,11-10 0,0 1 0,1-2 0,-2 2 0,-1 3 0,-1 2 0,2-2 0,2-2 0,2 0 0,-4 3 0,-1 2 0,1-1 0,-6 5 0,1-1 14,-2 5 1,1-1-15,3-5 0,1-1 0,5-3 0,5-3 0,8-10 0,0-1 0,3 0 0,-3 0 0,3 0 0,1-16 443,3 6-443,1-19 0,5 4 0,-5 2 0,1-5 0,0 1 0,0-2 0,1 0 0,-2 1 0,1 0 0,0-2-608,0 0 0,2-2 1,-1 0-1,0 2 608,1-2 0,-1 1 0,1-1 0,0-2 0,1 0 0,-1 2 0,0-2 0,-1 3 0,-3 3 0,0 11 0,-2 18 0,-2 12 0,-1 11 0,-1 3 0,2-3 0,0 1-298,-2 0 0,1 1 298,-1 4 0,0-3-161,1 2 161,0-10 0,-1-1 2329,0-4-2329,2-4 0,-2-7 0,2-3 670,0 0-670,0-25 189,3-1-189,-3-1 0,1-3 0,2 4 0,0-1 0,-3-1 0,1-1-753,2-6 0,1-1 753,-3 7 0,1-1 0,-1 2 0,2-2 0,-1 1 0,1-1 0,-1 6 0,-2 19 0,2 15 0,-2 7 0,0-1 0,0 3 0,-4 14 0,0 2-302,3-13 0,0 0 302,-4 7 0,1-1 0,2-6 0,0-3 1459,-7 10-1459,5-9 0,0 0 0,-4-1 0,5-11 0,13-37 0,-4-3 325,1 8 1,1-1-326,-4-11 0,-1 3 0,0 6 0,-1 2 0,0 3 0,-2 15 0,0 7 0,-3 22 0,2 4 0,-2-9 0,0 2 0,-1 11 0,-1 1 0,2-12 0,-1 0 0,-1 5 0,-1 3 0,1-5 0,-1 3 0,-1 2 0,6-43 0,0-16 0,2-3 0,-1 11 0,0 0-167,0-10 0,0-3 1,0 4 166,0-2 0,0 2 0,0 2 0,0 13 0,0-5 0,0 17 0,0-2 0,0 2 0,0-3 500,0 1-500,1-1 0,1 2 0,-1-1 0,1 2 0,-1-1 0,-1 0 0,3 0 0,-1-1 0,-1 2 0,2-5 0,-1 4 0,2-7 0,-2 6 0,1-1 0,-1 8 0,2 2 0,-2 7 0,6 3 0,-5 3 0,6 9 0,0 0 0,0 2 0,-5-9 0,1 0 0,3 5 0,1-1 0,-3-3 0,-4-15 0,5 2 0,-7-7 0,1-4 0,-4-8 0,-5-10 0,0 0 0,-4-4 0,0-5 0,4 14 0,-1-11 0,6 17 0,-4-5 0,5 7 0,1 6 0,10 15 0,8 10 0,-2-4 0,2 2 0,3 5 0,-1-1 0,-1-4 0,-1-1 0,3 9 0,-3-3 0,-5-10 0,-8-6 0,-11-22 0,-3-2 0,-2-4 0,0-3 0,0-3 0,0 2 0,-1 1 0,1 1 0,-4-11 0,2 5 0,7 16 0,8 12 0,3 7 0,12 13 0,-3-2 0,0 4-476,6 6 0,1 1 476,-4-4 0,0 0 0,0-1 0,-1-3 0,-5-4 0,-4-14 0,-8-8 0,-8-14 0,-6-6 0,4 5 0,-1 0 0,1 4 0,0-1 476,0-1 0,1 0-476,-3 0 0,1 1 0,-1-3 0,-4-2 0,24 30 0,4 5 0,12 15 0,-2 0 0,-6-9 0,0-1 0,-1 2 0,1 0 0,-12-17 0,-7 1 0,-8 6 0,-4 4 0,-3 2 0,-1 1 0,8-4 0,-7 10 0,14-14 0,-4 7 0,10-14 0,-1-1 0,7-12 0,0 1 0,4-12 0,-5 11 0,-1-2 0,-1 6 0,0 3 0,-1-1 0,-2 3 0,-4 5 0,-2 4 0,-9 10 0,0-2 0,-1 0 0,-9 9 0,3-4 0,2-3 0,10-9 0,-1-3 0,24-17 0,10-12 0,6 2 0,-9 5 0,-1 0 0,3 2 0,-2 2 0,-18 10 0,-4 7 0,-1-2 0,0 2 0,0-2 0,0 0 0,1 0 0,5-9 0,0 3 0,3-7 0,0 3 0,-4 2 0,2-1 0,-4 3 0,3 0 0,-3 0 0,2 0 0,-1 1 0,-2 7 0,0 2 0,-10 12 0,5-9 0,-7 7 0,3-6 0,1 1 0,-1-3 0,8-7 0,3-7 0,4-5 0,5-3 0,2-1 0,1 0 0,2-1 0,8-7 0,-22 20 0,-3 6 0,-2 1 0,-2 4 0,1-3 0,-1 0 0,1-1 0,0 0 0,1-1 0,0-1 0,7-10 0,-1 4 0,6-8 0,-2 4 0,-1 3 0,-1 1 0,-4 7 0,-2 0 0,-1 2 0,0-3 0,0 2 0,-1-2 0,2 0 0,-1-2 0,3 1 0</inkml:trace>
  <inkml:trace contextRef="#ctx0" brushRef="#br0" timeOffset="78517">3551 13618 24575,'21'-2'0,"0"-1"0,-1 3 0,2-2 0,10-3 0,0 0-1302,-7 2 0,1 1 1302,2-2 0,2 1 0,0-2 276,-2-1 0,0-1 1,-1 0-277,5 1 0,-1-1 214,-3-1 0,-6 2-214,-16 7 0,-14 13 0,-5 4 0,-2 4 0,-3 4 0,3-6 0,0 1 0,0 0 16,-4 6 1,0 1-17,2-5 0,-1 1 0,0 1 0,3-5 0,4-4 0,0 0 0,-6 8 0,-3 3 0,3-4-108,4-6 0,1-1 108,-2 4 0,-1 1 0,1-1 0,1-1 0,2-3 0,2 1 0,-10 11 0,4-5 0,-1-2 0,-4 0 0,-4 7 0,-2 0 0,12-15 0,0 0 0,-3 4 0,-1 0 0,1-3 0,1-2 0,3 0 0,-17 6 1299,24-14-1299,-7 3 231,7-4-231,1 0 0,1-2 0,1 1 0,0-4 0,-2 1 0,-1-5 0,0 2 0,1-2 0,2 3 0,5 0 0,-1-1 0,4 1 0,-2-1 0,1 2 0,1 1 0,-1 0 0,9-1 0,-3 1 0,20 2 0,2 6 0,-5-2 0,5 1 0,-3 0-282,-5-1 1,0 1 281,2 0 0,3-1 0,-4 0 0,6 4 0,2-2 0,2 3 0,-7-5 0,-3-1 0,-3-3 0,0 0 0,14 2 0,1-2 0,-1-1 0,-6 3 0,-9-2 0,-3-2 0,-14 0 563,-1-2-563,-1-5 0,1-5 0,-2 0 0,0-5 0,0-2 0,-4-6 0,1 5 0,-1 1 0,-1 3 0,-1 7 0,5 8 0</inkml:trace>
  <inkml:trace contextRef="#ctx0" brushRef="#br0" timeOffset="79517">3555 13960 24575,'11'2'0,"18"5"0,-13 0 0,8-2 0,-1 1 0,-2 0 0,-3-4 0,3 0 0,4 1 0,0 0 0,3-2 0,-7 1 0,-2 0 0,-12-4 0,-2 2 0,-2-1 0,0 1 0,0 0 0,0 0 0,-2 0 0,1 0 0</inkml:trace>
  <inkml:trace contextRef="#ctx0" brushRef="#br0" timeOffset="80579">3375 15340 24575,'-5'17'0,"-3"7"0,-1 3 0,1-4 0,0 1-1093,0-1 1,0 3 0,0 0 704,0 9 0,1 2 0,1-2 388,1-6 0,1-2 0,0 3 0,0 5 0,0 4 0,1-1 0,1-4 0,0-7 0,0-3 0,2 0 208,0 2 0,0 1 0,2-3-208,3 3 0,1-5 0,2-1 0,4 4 0,1-2 882,-5-10-882,9 13 0,4-6 0,-7-8 1140,1 0 1,0-2-1141,-6-5 654,4 0-654,12-5 0,-7 0 0,5-5 0,7-2 0,-4-1-735,8-5 735,-7-1 0,2-3 0,-6 2 0,-7-2 0,-2 2 0,-5-1 0,-11-2 0,1 4 0,-7-7 0,-1-1 0,2 5 0,-3-3 0,1 2 0,6 10 0,-1-1 0</inkml:trace>
  <inkml:trace contextRef="#ctx0" brushRef="#br0" timeOffset="81309">2945 15762 24575,'8'0'0,"10"-3"0,9-1 0,-5-1 0,2 0 0,4 1 0,3 0 0,-1-1-904,-5 0 0,-1-1 0,2 1 904,2 1 0,3 1 0,1 0 0,-2 0 0,4-2 0,-1 1 0,-2 1 0,7 0 0,-3 1 0,2-2 0,-7 2 0,-18 1 0,-3-1 0</inkml:trace>
  <inkml:trace contextRef="#ctx0" brushRef="#br0" timeOffset="81867">4386 15528 24575,'25'2'0,"0"-1"0,7 0 0,2-1 0,2 2 0,1-1 0,-5-2 0,-1 0 0,-4 1 0,-4-1 0,-8-1 0,-14 2 0</inkml:trace>
  <inkml:trace contextRef="#ctx0" brushRef="#br0" timeOffset="82317">4473 16056 24575,'2'-11'0,"-1"3"0,-1-1 0,-1 5 0,1-3 0,-2 6 0,2-1 0</inkml:trace>
  <inkml:trace contextRef="#ctx0" brushRef="#br0" timeOffset="82966">4301 16015 24575,'24'0'0,"-6"-1"0,4-1 0,9 0 0,6 0 0,-2 1 0,-5-1 0,-2 1 0,2-1 0,-3 0 0,2 0 0,-1 0 0,1 1-1093,8 0 1,1 1 0,-2 0 549,-5-1 0,-1-1 0,-1 1 755,-2 1 1,-1 0 0,-2 0-1,5 0 1,-13 0 0,-17 0-1</inkml:trace>
  <inkml:trace contextRef="#ctx0" brushRef="#br0" timeOffset="90552">10130 8474 24575,'3'22'0,"1"4"0,0-4 0,-1 2 0,1-1 0,0 1 0,-2-1 0,0 1 0,1 12 0,1 1 0,-4-10 0,1-1 0,0 1 0,1-2 0,0-1 0,-1-24 0,4-5 0,9-9 0,1-2 0,1-1 0,-3 2 0,3-3-547,1-1 1,5-5 0,1-4 0,2 0 0,-2 1 0,-3 3 300,1-1 1,-2 2-1,4-4 246,-4 5 0,4-5 0,2-2 0,0 0 0,-1 1 0,-2 3 0,-5 5 0,5-5 0,-3 3 0,2-2 0,0-1 0,-6 6 0,-9 9 0,3-5 0,-8 12 0,3-2 0,-2 1 3276,2-3-2538,11-16-738,-3 9 0,6-13 0,-2 5 0,-9 10 0,5-8 0,-9 16 0,0-1 0</inkml:trace>
  <inkml:trace contextRef="#ctx0" brushRef="#br0" timeOffset="93950">5711 15189 24575,'10'9'0,"0"-3"0,19 11 0,6 2 0,-15-9 0,2 0-602,2 2 0,3 2 0,1-1 602,1-2 0,1 0 0,-2-2 0,-3 2 0,1-1 0,4-1 0,3 1 0,-5-1 291,-9-4 1,-2 0-292,14 4 299,-17-7-299,-10 1 0,0-1 0,0 1 924,0-2-924,0 2 0,-1-1 0,-1-1 0,-1 1 0</inkml:trace>
  <inkml:trace contextRef="#ctx0" brushRef="#br0" timeOffset="94618">6191 15050 24575,'-23'19'0,"-1"5"0,1 3 0,9-14 0,1 2 0,-6 9 0,-1 4 0,1-4 0,6-9 0,1 0-596,-4 9 1,0 2 595,1-2 0,1-1 0,4-5 0,-1 0 0,-10 14 0,0-3 0,6-7 194,3-6 1,1-2-195,7-6 197,1 0-197,0 0 0,-1-4 0,1 1 605,0 1-605,-1-1 0,1-1 0,-2 2 0,3-7 0,1 3 0,1-5 0</inkml:trace>
  <inkml:trace contextRef="#ctx0" brushRef="#br0" timeOffset="95510">5716 14903 24575,'29'-1'0,"-8"-2"0,2 1 0,3 2 0,2 0 0,-1-1-610,7 0 1,1-1 609,-4 1 0,2 0 0,-5 0 398,8 0-398,-2-3 202,-27 4-202,-4 0 0,0 0 0,0 0 619,2 0-619,-2-1 0,3 1 0,1-3 0,-1 2 0,3-1 0,17-1 0,-17 2 0,13-2 0</inkml:trace>
  <inkml:trace contextRef="#ctx0" brushRef="#br0" timeOffset="96667">6513 15237 24575,'8'-3'0,"6"-1"0,12-2 0,6 0 0,-8 3 0,8-1 0,5 0 0,0 0 0,-2 1 0,-6-1 0,-2 1 0,-4 0 0,3-1 0,7 0 0,8 0 0,0 0 0,-5 0 0,-14 0 0,-11 1 0,-16 2 0,-3 1 0,-16 2 0,-6 0-322,6-2 0,-2 1 322,-3 1 0,-3 0 0,-1 1-434,2-1 1,0-1 0,2 1 433,0 0 0,0 0 0,-5 2 0,6-1 0,16-3 0,3 3 0</inkml:trace>
  <inkml:trace contextRef="#ctx0" brushRef="#br0" timeOffset="98186">7355 15259 24575,'12'-28'0,"0"-5"0,-4 12 0,1-4-1093,2-3 1,0-3 0,0 1 982,-1-3 0,-1 0 110,3 0 0,1-1 0,-2-1 0,-4 5 0,-2-1 0,0 3 0,4-3 0,-1 1 364,-1-2 1,0-2 0,-2 10-365,-3 14 573,4-9-573,-8 45 0,2-3 0,0-4 0,0 2 0,2 9 0,0 1 0,-1-10 0,1 0 0,0 8 0,3-1 0,8-4 0,3-1 915,-5-2 0,4 0-915,9 3 0,6 1 0,1-4 0,-3-8 0,1-3 0,-1 0-142,-3 3 1,-2-1 0,1-5 141,12-7 0,-8-8 0,-22-2 0,0-19 0,-3-5 0,-1 3 0,-2 5 0,0-4 0,0 2 0,-1 5 0,-1 1 0,1-5 0,-1 2 0,-2-5 0,1 14 424,2 11-424,1 2 0,-2 4 0,2 4 0,0 8 0,0 13 0,0 7 0,0-11 0,0 2 0,0 6 0,0 0-570,0-5 0,0 1 570,3 1 0,2 2 0,-2-4 0,0-5 0,0-1 0,1 4 0,2 4 0,-1-2 0,1 2 0,-2 0 0,-1-1 0,0 2 0,3 9 0,-1-2-198,-5 2 198,2-16 0,0-2 0,-2-1 0,0-8 0,0-4 0,0 1 1128,0-2-1128,0 0 210,0 17-210,0-5 0,0 9 0,0 7 0,0-19 0,-1 12 0,0-21 0,0 3 0,1-3 0,-1-2 0,-1-6 0,-3-10 0,-3-13 0,4 12 0,-2-5 0</inkml:trace>
  <inkml:trace contextRef="#ctx0" brushRef="#br0" timeOffset="99074">8354 15225 8191,'-7'3'0,"1"-1"3276,4 3-1489,-7 24 1031,6 5-2818,-1-13 0,-1 0 859,5 0 1,-1-2-860,-1-4 3276,5 1 0,-3-11-3044,8 0-232,-5-2 0,5 2 0,4-1 0,-5-2 0,13 1 0,-12-3 0,3 0 0,-2-4 0,-6 1 0,4-4 0,1-19 0,-2-1 0,1-5 0,0-1 0,-1 0 0,-3 11 0,0 3 0,-1 12 0,-2 3 0,-2-1 0,1 1 0,-9-11 0,3 8 0,-20-11 0,10 11 0,-13-1 0,-5-3 0,17 9 0,-9-4 0,21 7 0,-1 5 0,-13 20 0,-1 5 0,2-2 0,0-1 0,0 2 0,1-1 0,16-27 0</inkml:trace>
  <inkml:trace contextRef="#ctx0" brushRef="#br0" timeOffset="105993">5375 15797 24575,'8'-1'0,"1"-2"0,7-1 0,10-5 0,-8 3 0,1-1 0,-1 0 0,2-1 0,10-1 0,4 0 0,-3 0-1218,-9 3 1,0 0 1217,7 0 0,4-1 0,2 1 0,-6 0 0,-1 2 0,-1 0 0,6 0 0,3 0 0,2 0-387,-9 1 0,0 1 0,1 0 0,-3 0 387,-1 1 0,-1-1 0,3 1 0,6-2 0,4 1 0,-1 0 0,-7 1-7,-10 0 1,-2 1 6,16-3 0,-2 0 0,-3-1 0,-5-1 1641,3 1-1641,-2 2 1169,-6 0 0,1 0-1169,12 1 0,-5-2 0,4-1-560,3-2 1,2 0 559,-11 1 0,2 1 0,1-1 0,2 0 0,2-1 0,0 1 0,-1 0 0,1 0 0,-2 1 0,1 0 0,1 0 0,2 2 0,-2-1 0,-1 0 0,0 1 0,0-1 0,6 2 0,0-1 0,-2 1 0,-5-2 0,-2 1 0,0-1 0,0 1 0,1 1 0,-5 0 0,11-2 0,-18 3 0,16 3 0,-17-3 0,18 3 0,-10-5 0,3-1 0,0 0-1639,4 1 1,4-1 1551,-8-1 0,4 0 0,2-1 1,-1 1-1,-3 0 87,2-1 0,-3 0 0,2 1 0,3-1 0,2 1 0,1-1 0,0 1 0,0-1 0,1 1 0,0 0 0,-4 0 0,0 1 0,-3 0 0,4 0-282,-1 1 1,5 0 0,1 0-1,-2 1 1,-7-1 281,1 0 0,-1 1-341,2 0 1,3 1-1,-3 1 341,0 1 0,-4-1-203,9 0 203,-5 4 0,-3 0 3086,-8-3-3086,12 5 0,-8-8 0,-1-2 0,5 0 0,-1-1 0,5 0 0,-5 0 2630,-2-1-2630,12 1 0,-2 1 362,-22 3 0,14 0 0,-27 0 0</inkml:trace>
  <inkml:trace contextRef="#ctx0" brushRef="#br0" timeOffset="107351">6122 16703 24575,'6'0'0,"7"0"0,2 0 0,11-3 0,6 0 0,3-3-1477,-5-1 0,0-1 1477,-3 2 0,2 0 0,0-2 0,-1-4 0,-1-3 0,-2 2 348,-5 2 0,0-2-348,3-6 0,1-4 0,-5 3 0,-4-5 0,-6-1 0,-1-6 0,-3 0 0,-2 4 0,-3 0 0,0 1-247,0 0 0,0 1 1,0 0 246,0-10 0,0 8 0,-3 18 0,1 7 2166,-11 3-2166,0 0 0,-13 8 0,-3 6 0,3 4 0,0 2 832,-1 1-832,6-6 0,0 3 0,6 10 0,3-1-1988,-4 7 1988,7-8 0,0 7 0,1 0 0,2-3 0,2 1 0,3 1 0,0 3 0,1 4 0,0-6-45,1-9 0,2-3 45,3 3 0,4-1 0,0-6 0,0-1 0,7 9 0,0-2 0,0-1 0,-7-9 0,12 10 0,-2-10 0,1-4 0,3-1 0,-1 2 0,3-1 0,8-8 0,-1-2 1468,-1 1-1468,-6-3 0,4 0 0,-6-1 98,-6 0-98,7-7 0,-22 8 0,-2-4 0,-1-5 0,0 4 0,0-1 0</inkml:trace>
  <inkml:trace contextRef="#ctx0" brushRef="#br0" timeOffset="108077">7082 16347 24575,'14'-12'0,"1"3"0,3-1 0,1 0 0,15-6-1093,-5 3 1,6-1 0,-4 1 327,-8 2 1,-1 1 764,8-4 0,4-2 0,-7 0 425,-12 0 0,-2-1-425,-1 1 0,-1 0 455,-3-2 1,-3 0-456,-8 1 0,-3 3 0,-18-5 0,4 9 0,-7 0 0,-4 3 0,-3 9 0,-1 6 0,6 3 0,-2 3 0,-1 2 0,3-1-254,-1-1 0,3-1 0,-1 4 254,1 6 0,-1 6 0,2 0 0,4-3 0,4-2 0,3 3 0,5-1 0,1 5 0,2 2 0,0-4 0,2-3 0,1-1 0,2 0-475,1 6 1,1 1 0,3 0 474,5 2 0,2-1 0,1-4-361,1-5 1,2 0 360,3 6 0,3 3 0,-1-4 0,-2-8 0,1-2 0,-2 0 0,1 1 0,1-1 0,10 3 0,2-4 0,0-2 0,2-3-325,-1-5 1,2-1 0,-2-3 324,-1-4 0,-2-2 0,7 1 0,-2-5 1324,-15-7 0,-3-1-1324,5 1 1000,-10-4 1,-3 0-1001,-8 6 225,-2-14 1,1 17 0,0-1 0</inkml:trace>
  <inkml:trace contextRef="#ctx0" brushRef="#br0" timeOffset="116867">20584 7168 24575,'0'12'0,"-1"6"0,-1 2 0,2 16 0,-2-10 0,1 3-751,1 9 0,0-3 751,0 1 0,-1-1 0,-1-5 0,1-21 0,-1 5 0</inkml:trace>
  <inkml:trace contextRef="#ctx0" brushRef="#br0" timeOffset="117266">20631 8154 8191,'6'27'0,"0"-1"0,-1 2 1638,-3-7 0,0-1-915,1 3 0,0 0 2136,-3 5-2859,0-19 1761,0-1-1761,0 0 0,0-6 0,0 1 0</inkml:trace>
  <inkml:trace contextRef="#ctx0" brushRef="#br0" timeOffset="117617">20599 9108 8191,'0'17'0,"0"2"3276,0 2-1489,0 0-1083,0 5 1,0-14-1,0-3 1</inkml:trace>
  <inkml:trace contextRef="#ctx0" brushRef="#br0" timeOffset="117916">20768 10757 24575,'0'36'0,"0"0"0,-2-6 0,1 0 0,0 0 0,1 0 0,-2 1 0,1-3 0,3 8 0,-2-12 0,1-4 0,1-8 0,-2-2 0</inkml:trace>
  <inkml:trace contextRef="#ctx0" brushRef="#br0" timeOffset="118174">20719 11530 8191,'0'9'0,"4"13"3276,-4-9-1489,3 15 1031,-1-20-2818,-2 16 859,2-5 1,1 0-860,-3 0 0,1 3 0,0 8 0,0 5 0,0-5 0,-1 3 0,0-4 0,0 1 0</inkml:trace>
  <inkml:trace contextRef="#ctx0" brushRef="#br0" timeOffset="119353">20588 13294 24575,'-5'7'0,"0"1"0,-3 14 0,3-2 0,-3 3 0,6-2 0,1-2 0,0-3 0,1 20 0,0-11 0,1-13 0,3 7 0,1 0 0,4-2 0,8 11 0,-5-10 0,0-1 0,5 0 0,-4 0 0,-1-2 0,-2-10 0,0 3 0,12-7 0,-5-3 0,11-5 0,2-5 0,-13 3 0,0-1-359,11-6 0,0-2 359,-6-2 0,-3 0 0,5-4 0,-9 4 0,-3 0 0,-7 9 0,1-7 0,-6-8 0,-3-1 0,-4-6 0,-2-2 0,2 14 0,-1 2 0,0-6 0,-3 1 0,-13-1 0,15 12 0,-11-5 0,-1 1 718,6 3-718,0 2 0,-1 0 0,0 6 0,6 4 0,-3 2 0,2 8 0,0 4 0,-8 2 0,-4 2 0,-1 0 0,0-1-847,-2 2 1,0 1 846,-1 2 0,-1 2 0,4-1 0,6-1 0,1-1 0,-8 6 0,3-2 0,9-3 0</inkml:trace>
  <inkml:trace contextRef="#ctx0" brushRef="#br0" timeOffset="122586">1242 15042 24575,'25'-23'0,"0"-1"0,1-2 0,-6 5 0,-12 14 0,15-13 0,-3 11 0,7-6 0,-2 6 0,5 0 0,-1 1-1093,-5 2 1,0 0 0,5 0 682,-3 1 0,5-1 1,3-1-1,3 0 1,1 0-1,-1 1 0,-1-1 1,-3 2-138,1 0 1,-3 0 0,-1 1 0,0 0 0,3 0 0,2-1 503,-3 0 0,1 1 1,1-1-1,2 0 1,0 0-1,2-1 0,1 1 1,0 0-1,1-1 1,0 0-163,-8 2 0,1-1 0,1 1 0,0-1 1,1 0-1,1 0 0,0 0 0,0 0 0,0 0 1,1 0-1,-1 0 0,0 0 0,1 0 0,-2 0 1,0 0-1,0 0 197,2 1 0,-1-1 0,-1 0 0,0 0 1,-1 1-1,0-1 0,1 1 0,-1-1 0,2 1 1,1-1-1,0 0 0,3 0 0,1 0 0,2-1-66,-13 3 1,2-1 0,0-1 0,2 1 0,2 0 0,0-1 0,0 1 0,2-1 0,0 0 0,1 0 0,1 1 0,-1-1 0,2 0 0,-1 0 0,1 0 0,-1 0 0,1 0 0,-1 0 0,0 0 0,0 0 0,0 0 0,-1 0 0,0 1 0,-2-1 0,0 1 0,0-1 0,-2 1 0,-1 0 0,0 0 0,-2 0 0,-1 0 73,10-1 0,-2 0 0,-2 1 0,-1 0 0,-1 0 0,-2 0 0,0 0 0,0 0 0,0 0 0,1 1 0,0-1 0,1-1 0,1 1 0,3 0 0,1-1-18,-8 1 0,2 0 1,1-1-1,1 1 0,2-1 1,0 1-1,2-1 1,0 0-1,1 0 0,0 0 1,0 0-1,1 0 1,-1-1-1,1 1 0,-1 0 1,-1 0-1,0 0 1,0 0-1,-2 0 0,0 1 1,-2-1-1,-1 1 1,-1-1-1,-2 1 0,-2 0 1,-1 1-1,-3-1 18,17-1 0,-6 0 0,-3 1 0,-3 0 0,0-1 0,0 1 0,2-1 0,4 0 0,-6 0 0,3-1 0,1 1 0,1-2 0,2 1 0,-1 0 0,1-1 0,-2 1 0,0-1 0,-1 1 0,-3 0 0,-2 1 0,-3 0 0,10-1 0,-4 0 0,-3 0 0,-1 0 0,1 0 181,0-1 0,1-1 0,-1 0 0,0 0 1,-1 0-182,3 0 0,-1 1 0,-1-1 0,2 1 0,-3 2 0,2 1 0,0 0 0,0 0 0,-1 0 0,0-2 0,-2 0 0,2-1 0,4 1 0,-3 1 0,4-1 0,2 1 0,2-1 0,0 0 0,-1 0 0,-2 1 0,-4 0 0,4-1 0,-5 0 0,1 1 0,6-1 0,-8 1 0,3 0 0,4-1 0,2 0 0,0 0 0,1 1 0,-1-1 0,-2 1 0,-3 0 0,-4 1 229,10-1 1,-5 1 0,-1 1-1,4-1-229,-3 2 0,2-1 0,1 0 0,1 1 0,-1-1 0,-2-1 0,0 0 0,1 0 0,-2-1 0,-2 1 0,-3 0 0,1 0 0,-4 2 0,4-3 248,0 0 1,4-1 0,2-2 0,0 1 0,-3 0 0,-6 1-249,3-2 0,-2 1 431,3-1 0,2-1 1,-3 2-432,-7 3 0,-3 1 3276,-1 0-2240,0 1-1036,-14 12 0,4 8 0,1 5 1351,-1-1 0,0 2-1351,1 3 0,2 4 0,-1 0-34,-1 2 1,-2 1 0,1 1 33,-2-6 0,1-1 0,-1 3 0,2 6-274,-4-10 1,1 4 0,0 3 0,0 3 0,0 2 0,1 1 0,-1 0 0,1 1 0,-1-2 0,0 0 0,0-3 0,-1-2 91,1 2 1,-1-1-1,0-3 1,0 0 0,0 0-1,-1 2 1,2 0 0,0 4-54,-2-8 1,1 1 0,0 2 0,0 0 0,0 2 0,1 0 0,-1 0 0,1 1 0,-1 0 0,1 0 0,0 0 0,-1 0 0,1-1 0,0 0 210,0 2 0,0-1 1,1 2-1,-1-1 0,1 1 1,-1 0-1,1 0 0,0-1 1,-1 0-1,1-1 0,-1-1 1,0-1-1,0-1 1,-1-2-251,3 7 0,-2-3 1,0-3-1,1 0 1,-1 0-1,0 1 1,1 2-1,0 4 274,-1-9 0,0 2 0,0 2 0,0 1 0,1 2 0,0 1 0,0 0 0,0 1 0,0-1 0,0 0 0,0-1 0,-1-1 0,1-2 0,-2-2 0,0-2 0,0-3-112,2 11 0,-1-4 0,0-2 0,-1-2 1,0 0-1,1 3 112,-2-2 0,2 2 0,-1 0 0,-1 1 0,1-2 0,-1-1 0,-1-1 397,2 7 0,-2-1 0,0-3 0,-1-4-397,0 1 0,-1-2 1489,2 9 0,-4-9-1489,-6-22 3276,-9-5-2099,-16-7-1177,-3 3 0,-2 0 1220,4-2 0,-3-1-1220,4 4 0,-3 1 0,-3 0 0,-5 0-328,13 0 0,-4 0 0,-3 0 1,-1 0-1,-1 0 0,-1 0 1,0 0-1,1 0 0,2 0 1,2 0 195,-4 0 1,4 1 0,2 0 0,-1-1 0,-2 1 0,-3 0 0,-5 0-18,15 0 0,-2 1 0,-3-1 0,-1 0 0,-3 0 0,-1 0 0,-1 1 0,-1-1 0,-1 0 0,0 1 0,-1-1 0,0 0 0,0 1 0,0-1 0,1 1 0,1-1 1,1 1-1,1-1 0,2 1 0,1 0 0,2-1 0,3 1 89,-10 0 1,3 0-1,4 0 1,0 1-1,2-1 1,0 0-1,-1 1 1,-1-1-1,-2 1 1,-4-1-78,7 1 1,0-1 0,-2 1-1,-2-1 1,0 1 0,-1-1 0,-1 1-1,-1-1 1,0 1 0,0 0 0,0 0-1,-1 0 1,1 0 0,-1 0 0,1 0-1,1 0 1,0 0 0,1 0 0,2 1 136,-4 0 0,1-1 0,-1 1 0,1 1 0,0-1 0,0 0 0,0 1 0,1-1 0,0 0 0,0 1 0,1-1 0,0 0 0,1 1 0,1-1 0,1 0 0,0 0-114,-7 0 1,3 0 0,1 0 0,2 0 0,-1 0 0,1 0 0,-1 0 0,-2 0-1,-3-1 1,-3 1 113,13-1 0,-1 1 0,-3-1 0,-1 0 0,-2 0 0,0 0 0,-2 1 0,0-1 0,-1 0 0,0 1 0,0-1 0,-1 0 0,1 0 0,0 0 0,1 0 0,1 0 0,1 0 0,0 0 0,2 0 0,2-1 0,2 1 0,1-1 0,3 0 0,-14 1 0,6-1 0,2-1 0,2 1 0,1-1 0,-1 1 0,-3-1 0,-3 1 0,6 0 0,-3-1 0,-1 1 0,-1 0 0,-2 0 0,0 0 0,-1-1 0,1 1 0,-1 0 0,1-1 0,0 0 0,1 1 0,2-1 0,0-1 0,-4 1 0,1-1 0,0 0 0,0-1 0,2 1 0,-1-1 0,2 1 0,0-1 0,2 1 0,-1 0 0,-2 0 0,2 0 0,1 0 0,1 0 0,-2 0 0,-2 0 0,-3-1 0,8 1 0,-2-1 0,-3 0 0,-1 0 0,-2-1 0,0 0 0,-1 1 0,1-1 0,-1 0 0,2 1 0,0-1 0,2 1 0,3 0 0,1 0 0,-8 0 0,3 0 0,2 0 0,1 1 0,0-1 0,-1 0 0,-2 0 0,4 0 0,0 0 0,-1 0 0,-1 0 0,0 0 0,0 0 0,-1 0 0,-1 0 0,1 0 0,0 1 0,0 0 0,0 0 0,0 0 0,0 0 0,-1 1 0,0-1 0,0 1 0,-1 0 0,-1 0 0,-1 0 0,0 1 0,7-1 0,0 0 0,-2 1 0,0 0 0,-1 0 0,0 0 0,-1 0 0,0 0 0,1 0 0,-1 0 0,0 0 0,0 0 0,1 0 0,1 0 0,0 0 0,1 0 0,0 0 0,-5-1 0,0 1 0,2 0 0,0-1 0,0 1 0,0-1 0,1 1 0,0-1 0,0 1 0,-1-1 0,0 1 0,0 0 0,-1 0 0,-1 0 0,-2 1 0,-1-1 0,1 0 0,-1 0 0,1 1 0,2-1 0,1 1 0,2 0 0,3 0 0,3 0 0,5 0 0,-18 3 0,8 1 0,5-1 848,0 1 1,2 0-849,-3 2 0,-1 0 0,5 0 0,-6 3 1434,11-4 1,0 1-1435,-3 3 3276,14-4-2769,-6 2 0,1 0 2769,7-4-136,-10-1-2028,18-13-1112,1-22 0,0-2 0,0 3 0,0-5 0,0 0-1067,-1 2 0,0 0 0,-1-1 1067,1 2 0,0-1 0,0-2 0,-1-3-410,1 8 0,0-2 1,-1-3-1,1 0 1,-1-1-1,1 1 0,0 1 1,0 3-81,0-6 1,0 4 0,1 0-1,0-2 1,0-2 489,1 6 0,0-3 0,-1-2 0,1-1 0,0 0 0,1 0 0,0 2 0,0 1 0,0 4-245,2-5 0,0 4 0,1 1 0,0 0 0,1 0 245,0-2 0,0 1 0,1-1 0,1 0 0,0 1-295,3-1 1,1 1 0,0-1 0,-1 2 0,0 3 294,-2-1 0,-1 3 0,2-3 0,1 1 0,2-4 0,1-1 0,-1 3 0,-3 4 0,-2-2 0,-1 3 383,3 0 0,1-2 0,-1 1-383,-2-5 0,-1 2 3276,3-3-2461,-4 1 0,-2 2 954,0 12-1769,-1-9 692,-2 23 1,0 1-1,0 1 1</inkml:trace>
  <inkml:trace contextRef="#ctx0" brushRef="#br0" timeOffset="125016">27762 13348 24575,'3'17'0,"1"7"0,2 7 0,0-2 0,1 1 0,0 1-820,-2-5 1,1 4 0,0 1 0,2-2-138,3 4 1,3-1 0,-3-3 956,-3-2 0,0-2 0,8 12 0,-1-8 0,-11-23 1810,1 1-1810,0-7 989,6 1-989,22-14 0,-6 1 0,-1-6 0,0-5-462,-10 3 0,0-3 1,-1 1 461,1 1 0,0-1 0,-1-1 0,1-4 0,-1-3 0,0-1 0,-1 1 0,-2 0 0,-2 1 0,0-1 0,1-2 0,-1 0 0,-1 3 0,-3 0 0,-2 5 768,-2-1 1,-3 23 0,0 1 0</inkml:trace>
  <inkml:trace contextRef="#ctx0" brushRef="#br0" timeOffset="125695">27740 13617 24575,'15'-12'0,"3"2"0,1-1 0,4-1 0,-1 0 0,1 0 0,0 0 0,1 1 0,0-1 0,5-4 0,-7 5 0,-20 9 0</inkml:trace>
  <inkml:trace contextRef="#ctx0" brushRef="#br0" timeOffset="126717">13948 13303 24575,'-13'18'0,"1"4"0,0 0 0,-2-2 0,1 8 0,1 1 0,3-4 0,2-2 0,0 3-536,-1 7 0,1 0 536,1-8 0,0 2 87,3 6 1,0 3-1,1-5-87,1-10 0,1-2 0,0 10 0,3 0 0,8-6 0,2-3 0,0-3 0,13 6 0,2-2 0,-5-10 0,0-7 0,5-2 0,-2-5 0,-2-8 0,-1-6 0,0 2 0,9 2 0,-1-1 0,-9-6 0,-1-3 0,-5 3 0,-4 0 0,-3 4 0,-7 6 0</inkml:trace>
  <inkml:trace contextRef="#ctx0" brushRef="#br0" timeOffset="127250">13632 13704 24575,'10'0'0,"5"-3"0,-2 3 0,6-4 0,-10 2 0,0 0 0,-7 0 0</inkml:trace>
  <inkml:trace contextRef="#ctx0" brushRef="#br0" timeOffset="133194">19716 974 24575,'-21'25'0,"0"1"0,1-1 0,-5 2 0,-1 1 0,5-4 0,-2 3 0,-2 1 0,0-1-656,3-5 1,-1 0-1,-1-1 1,1 0 0,0-1-438,-4 5 1,0-2 0,-4 1 696,4-4 0,-3 1 0,-2 1 1,-1 0-1,2-1 0,4-3 396,1-2 0,2-2 0,1 0 0,-2-1 0,-2-1 0,-1 1 0,-1-1 0,0-1 0,2-2 83,-8 0 0,2-3 0,1-2-83,6-3 0,0-3 0,0 0 510,-6 0 1,-1-1 0,5-3-511,6-3 0,4-2 0,1 0 0,6-4 0,14-6 0,8-5 0,2 2-1639,-1 1 1,4 0 1598,1 5 0,4-5 0,3-3 0,2 0 0,0 1 0,-2 2 0,-4 4 40,4-2 0,-3 3 0,5-1 5,0 0 0,4-4 1,3 0-1,1 0 0,-2 2 1,-2 3-6,-1 4 0,-1 3 0,-1 2 0,0-1 55,6-2 0,-1 1 0,0 0-55,2 1 0,0 1 0,-7 4 158,-3 6-158,-10 5 0,0 21 0,-3 8 665,-6-17 0,2 2-665,4 2 0,4 4 0,2 4 0,2 0 0,-1-1 0,-1-4 0,2 4 0,0-4 0,1 2 0,-2-3 0,1 2 0,1 1 0,2-1 0,-1-1 0,2-1 0,2-1 0,0 0 0,-1-2 0,-2-2 0,-2-2 0,-2-1 0,3 1 655,3 1 0,3 4 1,1-1-1,-2-1 0,-5-5-418,-4-3 0,-1-3-893,8 6 1,-6-4-1,-15-10 1,-3-2 0</inkml:trace>
  <inkml:trace contextRef="#ctx0" brushRef="#br0" timeOffset="133585">20099 1268 24575,'13'-1'0,"7"-1"0,17-1 0,-16 1 0,4-1 0,-23 1 0,-1 2 0</inkml:trace>
  <inkml:trace contextRef="#ctx0" brushRef="#br0" timeOffset="133982">20108 1474 24575,'6'3'0,"2"0"0,8-3 0,19-4 0,-5 3 0,-5-2 0,0 0 0,-2 2 0,-3-2 0,-15 3 0</inkml:trace>
  <inkml:trace contextRef="#ctx0" brushRef="#br0" timeOffset="134734">20696 1162 24575,'-9'7'0,"-3"8"0,-12 10 0,3 5 0,6-4 0,-2 4 0,3-3 0,-1 7 0,4-10 0,-1 3 0,7-4 0,14 4 0,1-1 0,6-2 0,15-6 0,-6-12 0,9-3 0,4-4 0,-14-4 0,1-6-656,1-3 1,6-6-1,1-3 1,-2-2 0,-6 2 230,-5-6 1,-5 0 0,2-1 424,2 8 0,5-2 0,-1 0 0,-3 0 0,-9 2 0,-10-17 0,-11 6 0,-12 9 0,-5 0 0,-7 16 0,-2 6 0,15 3 0,1 2-380,-4-1 1,-3 1 0,1 3 379,3 4 0,1 3 0,0 0 0,-4 1 0,-1 1 0,4 1 0,-3 2 0,0 1 0,3-2 0,-2 1 0,2-1 0,-7 6 0,5-3 0,9-8 0</inkml:trace>
  <inkml:trace contextRef="#ctx0" brushRef="#br0" timeOffset="135132">21178 1381 24575,'0'0'0</inkml:trace>
  <inkml:trace contextRef="#ctx0" brushRef="#br0" timeOffset="135702">21549 1178 24575,'-5'9'0,"-3"13"0,0 6 0,2-6 0,2 2 0,1 11 0,2 0 0,0-13 0,1-1 0,2 11 0,5-2 0,5-9 0,2-4 0,9 8 0,4-7 0,1-3 0,4-8 0,-8-2 0,1-3 0,1-10 0,-2-3 0,-3 2 0,0-3 0,0-5 0,0-4 0,-3 0 0,0-5 0,-4-1 0,1-5 0,-6-3-511,-10 7 1,-4 0 0,-1 1 510,-4-1 0,-1 1 0,-4-6 0,-1 4-177,-7 6 177,1 14 0,-1 3 0,-10 6 0,8 2 0,-5 2 0,3 2 0,2 5 0,1 2 0,-1-1 0,-1 2 0,2 1 0,3 8 0,2-2 0,2-8 0,2-2 0,1 13 0</inkml:trace>
  <inkml:trace contextRef="#ctx0" brushRef="#br0" timeOffset="136099">22212 969 24575,'11'-3'0,"20"-2"0,-4 0 0,-1 1 0,4 0-1208,3-1 0,0-1 1208,-7 2 0,-1 0 0,4-3 0,-4 1 0,-8 2 0,-8-1 0</inkml:trace>
  <inkml:trace contextRef="#ctx0" brushRef="#br0" timeOffset="136745">22026 1058 24575,'5'10'0,"2"5"0,11 12 0,1-1 0,0 1 0,0 1 0,-6-13 0,-1 0 0,5 10 0,-2-3 0,-4-7 0,-3-5 0,-7-11 0,13-21 0,-8 9 0,5-2 0,3-2 0,1 2 0,3 0 0,7 1 0,3 1 0,2 0-761,-3 1 0,2 2 0,0 0 761,-1 3 0,1 0 0,0 1 0,0 1 0,0 3 0,1 2 0,-1 1 0,-2 1 0,-2-1 0,0 1 0,0 2 0,9 4 0,3 2 0,-8-1 0,1 4 0,-12 0 0,-3 1 0,-9 7 0,-6 3 0,-8 1 0,-2 1 0,-3 2 0,-10-3 0,-6-1-507,2-8 1,-2-2 506,0 1 0,-3-1 0,-3-3 0,-3-1 0,4-2 0,6-3 0,0-2 359,-5 0 0,-4 0 0,8-1 0,1-2 1,-8 0-1</inkml:trace>
  <inkml:trace contextRef="#ctx0" brushRef="#br0" timeOffset="150116">13640 13637 24575,'8'1'0,"2"2"0,-1-2 0,0 2 0,15 1 0,-12-1 0,16 3 0,0-1 0,-8 0 0,1 0 0,-3-2 0,-13-1 0,-3-2 0</inkml:trace>
  <inkml:trace contextRef="#ctx0" brushRef="#br0" timeOffset="170149">9113 12917 24575,'9'-5'0,"9"-4"0,4-2 0,-5 3 0,2-1 0,13-4 0,0 0 0,-10 2 0,0 1-280,7 0 1,0 0 279,-5-2 0,-4 1 139,2 2-139,-2 0 0,-2 1 0,-9 3 0,2 2 0,-9 1 0,-1 2 0</inkml:trace>
  <inkml:trace contextRef="#ctx0" brushRef="#br0" timeOffset="171270">9585 12458 8191,'2'16'0,"2"14"3276,1-9-3012,3 5 1,2 6 0,0-2-265,-2-9 0,1 2 732,1 1 0,2 4 1,0 1-1,-1-4-732,0 2 0,0-2 0,-1-2 0,0-3 1837,-3-7-1837,-9-23 3276,-5-22-1711,3 12 0,0-3-1565,-2-4 0,-1-4 0,1 1-1113,0-4 1,-1-2 1112,-1 4 0,0-5 0,-1 0 0,0 5 0,-4-4 0,0 3-107,5 4 0,0 0 0,-1 3 107,-2 6 0,3 6 0,10 8 0,9-1 0,16 16 0,10-5 0,-6 3 0,2-1 0,-6-5 0,2-1 333,2 3 0,4 1 1,1 0-1,-4-1-333,-5 0 0,-4-2 0,3 1 0,4 0 0,3 1 0,-1-1 0,-2 0 0,-3-1 0,-1 1 0,-3-2 174,1 1 0,-1-2-174,4 1 0,-7 0 0,-16 2 0,-2-1 0,-11 4 0,3 0 2007,-14 8-2007,3-2 0,-1 0 0,1 1 0,-2 1 0,-4 7 0,-3 3 0,4-2 0,5-4 0,0 0 0,0 2 0,-1 1 0,0 2-533,0 1 0,1 2 0,1-2 533,-1-2 0,-1 2 0,2 0 0,-3 4 0,1-1 0,2-4 0,2-4 0,0 0 0,-4 6 0,1-1 0,-2 4 0,10-16 0,0 3 0</inkml:trace>
  <inkml:trace contextRef="#ctx0" brushRef="#br0" timeOffset="176537">16770 17387 24575,'1'-6'0,"13"-17"0,-3 8 0,3-5 0,0-1 0,5-2 0,-3 3 0,2-4 0,-2 2 0,-1 2 0,0-1 0,1 0 0,1-1 0,-2-1-1093,-5-2 1,-3-2 0,-1 0 802,-3-1 1,-3-1 0,0 0 289,1 3 0,0-1 0,-2 3 639,-3-12 1,-3 10-640,1 17 676,0 10-676,1 17 0,-1-4 0,2 16 0,1 5-814,2-13 1,0 1 813,-1 11 0,0 7 0,2-5 0,1-6 0,1-1 0,-1 5 0,0 4 0,1-6 723,2-7 0,0-1-723,-2 8 0,0 4 0,0-4 0,1 1 0,-1-2 0,-1-6 0,-1 0 0,1 7 0,1 3 0,-1-7 0,-1-7 0,-3 8 0,3-23 0,-3 5 0,3-9 0,0-1 0</inkml:trace>
  <inkml:trace contextRef="#ctx0" brushRef="#br0" timeOffset="176916">17220 17591 24575,'0'-14'0,"1"1"0,0 7 0,0 1 0</inkml:trace>
  <inkml:trace contextRef="#ctx0" brushRef="#br0" timeOffset="177967">17586 16835 8191,'-30'5'0,"0"-1"0,-5 2 0,6-1 3276,19-3-1489,-12 4 1031,13 0-2818,-5 11 0,-2 3 1719,3-4-1719,-4 5 0,-1 4 0,3 6 0,3 1 0,3-8 0,0 0 0,-4 11 0,2 0 1638,9-15 0,3-1-185,8 9 0,2-1-1563,0 2 110,4-1 0,1-4 0,-5-17 0,7 1 0,0-17 0,-1-7 0,5-14 0,-5 6 0,2-5 0,-4 1-148,-5 2 0,-2-1 148,0 2 0,1-2 0,-3 1 0,-3-3 0,-2 2 0,2-9 109,-3 2-109,0 30 0,0 5 0,0 6 0,0 2 0,2 9 0,0 3 0,2 10 0,-1-5 0,1 3-82,-1-2 0,-1 2 0,1-3 82,0-3 0,0 1-538,0 3 1,-1 5 0,0 1 0,0-4 537,2 4 0,-1-1 0,0-3 0,-1 2 0,1 0 0,2-1 0,1 0 0,-1-3 0,-2-4 0,0-2 0,4 5 0,-1-4 0,-6-11 0,2-21 1018,-2-9-1018,0-18 0,0 11 0,0 0 0,0-4 0,0 3 0</inkml:trace>
  <inkml:trace contextRef="#ctx0" brushRef="#br0" timeOffset="178387">16021 17497 24575,'23'-3'0,"-1"0"0,7-1 0,2-1 0,2 0 0,-1-1 0,-5 1 0,-2-2 0,-6 2 0,-3-2 0,-1-6 0,-2 3 0,-6 3 0</inkml:trace>
  <inkml:trace contextRef="#ctx0" brushRef="#br0" timeOffset="179368">17970 16957 24575,'-21'21'0,"1"0"0,6-6 0,2 0 0,-3 7 0,1 2 0,7-3 0,1 0 0,-2 13 0,4-5 0,1-1 0,3-2 0,1-3 0,1-1 0,6-2 0,1-2 0,2 0 0,9 6 0,-7-8 0,1 1 0,1-1 0,0-1 0,9 8 0,-3-11 0,3-1 0,-1 0-380,-3-2 1,1 0 379,3-1 0,2-1 0,1-2 0,-1-1 0,0-2 0,-3-1 0,0 1 0,-1-2 0,3-6 0,2-2 0,-6-3 0,-5-16 0,-1 7 0,-2-3 0,-8-2 0,-2 0 0,3-1 0,-9 2 0,-1 1 0,1 11 0,-10-14 0,-3 6 0,5 7 759,-7 1-759,11 21 0,-14 21 0,10-3 0,-1 2-406,-2 2 0,1 0 406,3-1 0,2 1 0,3 4 0,4-2 0,3-15 0,2 1 0,2 6 0,1 2 0,0-3 0,5 4 0,-3-6 0,-1-5 0,-3-11 0,-2-5 0,0-6 0,3-2 203,-1-9 0,-1 9 0,-2-3 0</inkml:trace>
  <inkml:trace contextRef="#ctx0" brushRef="#br0" timeOffset="180443">23460 17088 24575,'7'-12'0,"5"-2"0,-2-2 0,10-9 0,-7 2 0,-1 3 0,-1 2 0,-3 7 0,2 1 0,-3 29 0,-3 13 0,6-3 0,1 1-605,-5-8 1,1 3 604,1 0 0,2 6 0,2 3 0,0 1 0,0-1 0,-1-3-820,1 3 1,-1-4 0,1 1 0,0 2 757,0 1 1,0 4 0,1 0 0,0-3 0,-2-3 61,1-2 0,-1-3 0,-3-7 0,-2-4 0,-5-16 0,-5-14 0,2 7 245,-3-11 1,4 14 0,1 2 0</inkml:trace>
  <inkml:trace contextRef="#ctx0" brushRef="#br0" timeOffset="180732">24107 17515 24575,'0'-8'0,"0"-2"0,0 6 0,0-1 0</inkml:trace>
  <inkml:trace contextRef="#ctx0" brushRef="#br0" timeOffset="181558">24293 16783 24575,'-23'11'0,"0"0"0,1 0 0,0 1 0,0 1 0,2 1 0,-2 4 0,1 2 0,2 0 0,-2 4 0,3 0 0,5-4 0,4-2 0,6 5 0,16 3 0,-1-14 0,6 8 0,7-13 0,-10-3 0,20-13 0,-17-13 0,-5 8 0,0-2 0,2-10 0,0-3 0,1-2 0,-1 1 0,-2 8 0,-2 0 0,1-3 0,-5 10 0,-5 18 0,-2 7 0,0 11 0,0 11 0,0 0 0,5 0 0,8 1 0,5 1 0,-1-4 0,1 0-424,-2-2 1,2 1 0,-2-2 423,1 1 0,0-1 0,3 4 0,-2-3 0,-2-6 0,-2-1 0,-4-3 0,-6-14 0,-3 1 0</inkml:trace>
  <inkml:trace contextRef="#ctx0" brushRef="#br0" timeOffset="182311">24675 16703 24575,'-7'30'0,"1"0"0,2-5 0,2 1 0,0 2 0,2 1 0,-1 1 0,2 1 0,2-1-820,2 1 1,1-1 0,2 0 0,0-2 534,2 0 0,2-1 0,2-1 285,3 0 0,4 0 0,0-2 0,-2-3 0,2 1 0,1-3 0,-1 1 0,1 1 0,2-3 0,11-1 0,-2-4 264,-13-3 1,-1-2-265,18 1 0,-2-5 837,-1-8-837,-3-11 0,-18-4 0,-4-4 0,-2-13-486,-8 8 1,-3-3 0,1 4 485,-3-10 708,-2 9 1,-3 0-709,-5 2 583,7 15-583,-6-11 0,9 21 0,1 2 817,-7 11 0,-1 6-817,-5 15 0,6-13 0,-1 4 0,3-2 0,3 3 0,1 0 0,0 0 0,2 0 0,9 5 0,4-2 0,3 7-148,3-11 0,3 2 1,0-3 147,-4-8 0,0-2 0,9 7 0,0-2 0,9-6 0,-7-12 0,-3 1 0,-10-8 0,-8-9 0,-2 5 1031,1-7-1031,-3 7 0,0 6 0,0-1 0,0 5 0</inkml:trace>
  <inkml:trace contextRef="#ctx0" brushRef="#br0" timeOffset="253052">13997 12470 24575,'-17'30'0,"10"-18"0,-8 16 0,14-23 0,-4 12 0,3-8 0,-3 20 0,1-13 0,-1 15 0,-1 4-539,1-11 1,-1 1 538,0 6 0,-1 3 0,0-1 0,-2 2 0,1-1 0,1-8 0,0 0 0,1-2 0,1 0 0,-1-4 0,-2 10 0,6-30 0,-1-1 0,3-10 0,-2 5 0,1-3 1077,-2-8-1077,-1 6 0,0-13 0,1-4 0,2 7 0,0 0-437,-3-10 0,1-4 437,2 7 0,1-1 0,0 3 0,-1 4 0,1-1 0,1-4 0,0-4 0,1 5 0,1-5 0,-1 11 0,0 2 0,-2 1 0,0 13 0,-1 2 0,-1 0 0,-1 1 874,0-1-874,-5 1 0,-14 0 0,-7 1 0,-7 0 0,-1 0 0,11-1 0,-2 2 0,-2 2 0,-6 1 0,0 0 0,5 0-1027,3-1 1,0 0 1026,-3 3 0,-4 1 0,-1 1 0,7-2 0,6 0 0,1 0-165,-10 2 0,0 0 165,9-1 0,3-1 0,-1-2 0,-3 5 0,0 1 0,11-6 0,-6 7 0,2 0 2015,9-6-2015,-7 6 368,-6 0-368,8-2 0,-6 2 0,-1 1 0,5-2 0,-11 7 0,3 4 0,11-11 0,-9 12 0,14-13 0,0 0 0,-2 9 0,0 2 0,1-4 0,-1 8 0,1-1 0,4-13 0,1 21 0,1-3 0,2 4 0,0-4 0,0-8 0,0-12 0,0 16 0,5-8 0,1 9 0,4-9 0,2 0 0,5 4 0,0-1 0,-3-4 0,0-2 0,1 2 0,1-3 0,9-10 0,-13 0 0,26-2 0,-22 0 0,19 0 0,-5 0 0,3 0-1269,-1-4 1,3 0 1268,-5 2 0,3-1 0,0 1 0,-1-1 0,3-1 0,-1-1 0,0 1 0,-4 1 0,0 0 0,0-1 0,0 1 0,2 0 0,0 0 0,-1 0 0,-2 0 0,-3-1 0,-1 0 0,0 0-16,5-1 1,1 0-1,-6 0 16,-2-6 0,-7 4 0,-5-19 0,-7 9 0,5-10 0,-1-3 0,-3-6 0,-1 12 0,0-3-503,-3 0 1,0-3 0,0 2 502,-1-2 0,0-2 0,0-1 0,0-6 0,0 0 0,0 7 0,0 4 0,0 1 0,-1-7 0,0-2 0,-1 9 2317,2 14-2317,-5-11 0,5 21 0,-2 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8:38:56.007"/>
    </inkml:context>
    <inkml:brush xml:id="br0">
      <inkml:brushProperty name="width" value="0.05292" units="cm"/>
      <inkml:brushProperty name="height" value="0.05292" units="cm"/>
      <inkml:brushProperty name="color" value="#FF0000"/>
    </inkml:brush>
  </inkml:definitions>
  <inkml:trace contextRef="#ctx0" brushRef="#br0">13585 7190 24575,'9'-2'0,"0"4"0,19 3 0,4 5 0,-12-6 0,0 0 0,7 1 0,-10-3 0,-10 0 0,-2-2 0,0 2 0,0-2 0,0 0 0,0 0 0,0 0 0,-2 0 0,1 0 0,1-2 0,2 2 0,16-6 0,-8 4 0,7-4 0,-15 4 0,-2 0 0,0 2 0,6 0 0,7 0 0,13 0 0,5 0 0,-4 0 0,-11 0 0,-21-1 0,-3 0 0,-18-5 0,11 5 0,-18-5 0,16 3 0,-11-1 0,11 2 0,-7-2 0,5 2 0,2-2 0,-1 2 0,4-2 0,-5 4 0,-3-4 0,-2 2 0,0-2 0,-2 1 0,4 0 0,-7 0 0,4-1 0,1 1 0,6 2 0,3 1 0,0 0 0,0-2 0,-3 2 0,5-2 0,-4 2 0,6 0 0,-4 0 0,6 0 0,-4 0 0,-5-2 0,-1 2 0,1-2 0,8 2 0,15 1 0,8 0 0,2 2 0,-1-1 0,-1 2 0,-1-1 0,2 2 0,-4-4 0,-6 3 0,-4-4 0,-1 0 0,-1 0 0,-1 1 0,0-1 0,-1 2 0,0-2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1T17:33:00.724"/>
    </inkml:context>
    <inkml:brush xml:id="br0">
      <inkml:brushProperty name="width" value="0.05292" units="cm"/>
      <inkml:brushProperty name="height" value="0.05292" units="cm"/>
      <inkml:brushProperty name="color" value="#FF0000"/>
    </inkml:brush>
  </inkml:definitions>
  <inkml:trace contextRef="#ctx0" brushRef="#br0">9461 6784 24575,'9'0'0,"4"2"0,4 1 0,10 2 0,4 1-824,-10-3 0,2 1 824,0 1 0,2 0 0,0 0-387,3 0 0,1 1 1,-3 0 386,1 1 0,1 1 0,8-2 0,3 0 0,-5-1 0,-13-1 0,-2-1 331,11 0 1,-5-2-332,-13-1 0,-9 0 0,-2 0 0</inkml:trace>
  <inkml:trace contextRef="#ctx0" brushRef="#br0" timeOffset="966">10108 6711 24575,'-2'15'0,"-1"-1"0,-2 11 0,-1-5 0,2 12 0,0 3 0,-3-1 0,4-1 0,-1 2 0,0-10 0,1 0 0,0 5 0,2-2 0,-1-6 0,0-1 0,2 13 0,0-30 0,0-4 0,0-4 0,0-17 0,-1 2 0,-1-3 0,0-8 0,1-3 0,-1 1-608,-1 6 0,1 2 0,-1-3 608,0-9 0,0-3 0,1 7 0,-1-2 0,2 6 0,6 32 0,3 5 0,-1-2 0,2 1 1824,-1-1-1824,-1-2 0,13 2 0,4-2 0,0-2 0,-2-1 0,-1-1 0,-8-1 0,13 0 0,-21 0 0,-3 3 0,-4 0 0,-8 12 0,-4 2 0,-3 3 0,-2 3 0,8-9 0,-1 1 0,-6 8 0,0 0 0,4-5 0,1-2 0,-1 8 0,-3 0 0,16-18 0,1-4 0</inkml:trace>
  <inkml:trace contextRef="#ctx0" brushRef="#br0" timeOffset="13533">11965 9384 24575,'17'0'0,"8"0"0,-2 0 0,8 0 0,2 0 0,-2 0 0,5 0 0,0 0 0,3 0-656,-9-1 1,1 1-1,2-1 1,2 0 0,2 0 327,-5 0 0,2 0 0,3-1 1,2 1-1,1 0 0,-1-1 1,1 0-1,-3 1 0,-1-1 1,-4 1-220,3-1 1,-3 0 0,-2 0 0,0 0 0,2 0 0,3 0 248,-5 1 0,1-1 0,2 1 0,2-1 0,0 1 0,1-1 0,1 0 0,-1 1 1,1-1-1,-2 0 0,0 0 184,0 0 1,-1 0 0,1 0-1,0-1 1,0 1 0,0 0-1,-1-1 1,0 1 0,0 0-1,-2 0 1,0 1 113,5-1 0,-2 1 0,-1 0 0,0 0 0,0 0 0,0 0 0,1 0 0,1 0-194,-3-1 0,2 0 1,1 0-1,1-1 1,0 1-1,-1 0 0,0-1 1,-2 2-1,-1 0 1,-2 0 193,5 2 0,-2 0 0,-1 1 0,-1 1 0,-2-1 0,-2 1 434,9 1 0,-4 1 0,1 1-434,1 2 0,0 1 0,0-1 0,0 0 0,-1-1 0,-3 0 1360,-5 0 0,-3 0-1360,13 1 0,-30-7 0,-3-1 0</inkml:trace>
  <inkml:trace contextRef="#ctx0" brushRef="#br0" timeOffset="37867">11769 17767 24575,'8'0'0,"1"0"0,21 0 0,-5 0 0,-3 0 0,5 0 0,0 0 0,6-1 0,6-2 0,-15 2 0,5-1 0,4 0 0,2-1 0,2 1 0,1-1 0,-1 1 0,-2-1 0,-1 2-469,2-1 1,-1 1 0,-1 0 0,1 0 0,-1 0 0,1 0 0,2-1 103,-3 0 1,2 0 0,1 0 0,1-1 0,-1 1 0,0-1 0,-1 1 0,-2 0 0,-1 1 39,2 0 0,-1 1 0,-1 0 0,-2 1 1,-1-1-1,0 0 295,2 0 1,-1 0 0,-1 0 0,4 0 29,-2 0 0,4 0 0,1 0 0,1 0 0,0 0 0,-2 0 0,-3 0 0,-1 0 0,-3 0 0,0 0 0,0 0 0,4 0 0,1 0 0,4 0 0,1 0 0,1 0 0,-1 0 0,-2 0 0,-2 0 0,-3 0 0,-4 0 0,0 0 0,2 0 0,3 0-365,-2 0 1,3 0 0,2 0 0,2 0 0,1 0 0,-1 1 0,0-2 0,-2 1 0,-3 0 255,4 0 1,-3-1-1,0 0 1,-1 1-1,1-1 1,2 0 108,-2 1 0,1 0 0,2-1 0,0 1 0,0-1 0,-1 1 0,0-1 0,-2 0-265,3-1 0,-1-1 1,-1 0-1,-1 1 0,-1-1 1,-2 1 264,4 0 0,-3 1 0,0-1 0,2 1 0,-2-1 0,1-1 0,2 0 0,0 1 0,-1-1 0,-2 2 0,8 0 0,0 1 0,-4 0 0,-2 0 0,-8-1 0,-2-1 0,2 1 523,10 1 1,2 0 0,-8 0-1,-8 0 1,-8 0 0</inkml:trace>
  <inkml:trace contextRef="#ctx0" brushRef="#br0" timeOffset="42508">26505 7285 24575,'-32'7'0,"1"-1"0,0 1 0,0 2 0,-1 0 0,1 1 0,1 0 0,4 1 0,1-1 0,-1 1-1093,-6 3 1,-1 1 0,0 1 324,8-2 0,0 0 0,0 1 1,1 0 767,-2 1 0,0 0 0,-1 2 0,4-1 0,-1 2 0,-1 1 0,1 0 0,3-2 0,-3 3 0,3-2 0,1 3-259,0 4 0,1 2 0,4 3 259,5-3 0,3 2 0,1 1 0,1-2 0,0 0 0,1-2 0,0 6-439,2-3 0,0 4 0,1 4 0,0 1 0,0-1 1,0-2-1,1-5 439,1 0 0,0-4 0,0 0 0,0 3 0,-1 3 0,1 4 0,-1 1 0,1 2 0,0-1 0,1-1-466,1-2 0,0 1 0,1-1 1,1 0-1,-1 0 0,2-1 466,-1-1 0,1-1 0,1-1 0,-1 1 0,1 0 0,0 0 0,-1 3 0,0 0 0,1 1 0,-1-1 0,2-2 0,0-2 0,3 4 0,1-2 0,1-3 0,1-2 226,4 1 0,2-3 0,-1-2-226,4 2 0,1-1 0,-5-5 0,0 1 0,3-2 0,0-6 0,3-2 0,2 1 0,3 1 0,4 0 0,1 0 0,-1 0-203,1-1 1,-1 1 0,1-1 0,1 0 202,-3-2 0,0 1 0,1 0 0,1-1 0,1 1 23,-4-3 1,2 1-1,0 0 1,1 0 0,-1-1-1,-1 0 1,-2-1-24,5 2 0,-2-1 0,0 0 0,5 0-46,-8-1 1,3 0 0,3 1 0,2 0 0,1 1-1,-2-1 1,-1-1 0,-2 0 0,-5-2 45,6 2 0,-4-2 0,-1 0 0,3 1 0,-2 0 0,2 0 0,1 1 0,0-1 0,-1 0 0,-2 0 34,3 0 1,-2 0-1,-2-1 1,-2 0-35,5 3 0,1 0 0,-5-3 0,5 0 0,1 0 0,-3 0 0,-6-1 0,-5 0 0,0-2 0,9 1 0,9-1 0,0-1 0,-3-2 0,-9-2 0,-1-1 0,2-2 52,1-1 0,3-1 0,2-2 1,0 0-1,-1 0-52,-3 1 0,-2 0 0,1-1 0,-1 0 0,1-1 82,3-1 0,1-2 0,-1 0 0,1 0 0,0 1-82,-3 1 0,0 0 0,1 1 0,0-1 0,-1 1 0,-1-1 0,1 0 0,-1 0 0,-1 0 0,2 0 0,0-1 0,-2 2 0,2-2 0,1 0 0,0 0 0,-1 0 0,-1 1 0,-3 0 0,7-4 0,-3 2 0,-1-1 0,0-1 169,-2 2 1,1-2 0,0 0 0,-1-1 0,-4-2-170,-1-5 0,-4-2 0,-1 0 0,-1 0-408,2-1 1,-2 2 0,-3-5 407,-3 1 0,-2-5 0,-1 0 0,-2-1 0,-1 4 0,-2-5 0,-2 3 0,-2-3 0,-1 4 0,-1-1 0,-1-2 0,-1-1 0,-2 1 0,-1 1 0,-2-1 0,-1 0 0,-1 0 0,1 1 0,0 2-340,0-4 1,1 3-1,-1-1 1,-4-4 339,3 9 0,-3-2 0,-1-4 0,-1 0 0,-1-2 0,0 1 0,0 1 0,1 1 0,1 4 0,1 3 62,-3-6 0,1 5 0,1 1 0,-3-4-62,2 2 0,-2-4 0,0-2 0,-1 0 0,-1 0 0,0 2 0,0 4 0,-4-2 0,-1 2 0,0 3 0,1 0 0,1 2 0,4 2 0,1 1 0,0 1 0,-4-2 0,-1 2 0,-3-3 0,-2 0 0,-2-1 0,1 1 0,2 2 0,2 2 0,-1 0 0,2 3 0,0 1 0,-2-1 0,1 0 0,-1-1 0,-1 1 0,-1 0 0,-1 1 0,1 2 0,-1 0 0,-1 2 0,0-1 0,1 1 0,1 1-199,-6-2 1,3 1 0,-2 1 0,-5-1 198,9 4 0,-4 0 0,-3-1 0,-2 1 0,-1-1 0,0 1 0,0 0 0,1 1 0,3 0 0,2 0-150,-4 0 1,4 0 0,1 1 0,0 0 0,-1 1 0,-3-1 149,3 1 0,-1 0 0,-1 1 0,-1-1 0,-1 1 0,0 0 0,0 0 0,1 1 0,1 0 0,-1 1 0,-1 0 0,1 1 0,0 0 0,0 0 0,1 0 0,1 1 0,1-1 0,-1 1 0,1-1 0,2 0 0,-1 1 0,-1 0 0,-4 1-29,4 0 1,-3 0-1,-2 1 1,-2 1-1,-1-1 1,2 1-1,0-1 1,3 0-1,4 0 1,4-1 0,-3 1-1,5 0 1,1-1-1,-2 1 1,-4 1-1,0 0 1,-1 1-1,1-1 1,0 0 0</inkml:trace>
  <inkml:trace contextRef="#ctx0" brushRef="#br0" timeOffset="44190">22309 13538 8191,'-1'-15'0,"-4"1"3276,-12 2-2823,-10-1 0,-8 0-453,8 5 0,-4 1 0,-2 0 0,1 0 87,1-1 1,0 1-1,-1 0 1,-2 1-88,1 2 0,-2 0 0,-2 0 0,-1 1 0,-2 1-163,9 0 0,-1 1 0,-1 0 0,-1 1 0,-1-1 0,-1 1 0,1 0 1,-1 0-1,0 1 163,1 0 0,0 0 0,-1 1 0,0 0 0,0 0 0,0 0 0,-1 0 0,1 0 0,0 0 0,-1 0 160,0 0 0,0-1 1,-1 1-1,1-1 0,-1 0 1,1 0-1,-1 1 0,1 0 1,1 0-1,0 1-160,0 0 0,0 0 0,0 0 0,1 1 0,0 0 0,1 0 0,-1 1 0,1 0 0,0 1-325,-2 1 0,1 0 0,0 0 0,1 2 0,-1-1 1,1 1-1,-2 1 0,-1 0 325,6-1 0,-1 1 0,-1 1 0,0-1 0,-1 2 0,1-1 0,-1 0 0,1 1 0,0-1 0,0 0 0,1-1-129,-2 1 1,0-1 0,1 0 0,0 0 0,1 0 0,-1 0 0,1 0 0,-1 0 0,0 1 128,-1 1 0,0 1 0,-2 0 0,1 0 0,0 0 0,2 0 0,1 0 0,2-1 0,3-1 317,-7 4 1,4-1-1,2-1 1,0 1-318,-5 2 0,2-1 0,-3 3 0,6 0 0,-2 3 0,-1 0 0,2 0 0,3-2 0,0-3 0,4-1 0,-2 3 0,-2 5 0,-1 5 0,0 0 0,4 0 0,1 0 0,4 1 0,0 0 0,-2 2 0,0 0 0,0 2 0,3-4 0,-1 1 0,0-1 0,3-2 590,-3 5 0,2-2-590,1-2 0,2-2 0,5-6 0,2-1 0,0 0 0,-1 1 0,0 3 0,-2 3 0,2-1 0,0 1 0,0 0 0,-4 8 0,0 1 1507,3 1 0,0 0-1507,4-9 0,-1 0 0,0 8 0,-1 5 0,2-5 0,3-7 0,1-1 0,-1-1 0,-1 1 0,1 2 0,1 2 0,0 1 0,0-3 0,-1-3 0,-1 1 0,2 6 0,0 6 0,0 0 0,-1-6 0,0-5 0,0-1 0,0 4 0,0 2 0,3-1 0,3 4 0,1-3 0,-2-10 0,1 1 0,4 9 0,1-3 3276,-1-1-1363,-1-5 1113,3-3-3026,-3-3 0,6 1 0,4 4 0,-1-2-237,-2-2 0,1 0 237,3 3 0,3 3 0,1 0-508,2-1 1,1-1 0,0-1 507,-1-2 0,0-1 0,2 2-600,-3-3 0,3 3 1,1 0-1,-1 0 1,-1-3 599,4 2 0,0-2 0,1 0 0,-4 0 0,2 0 0,0 0 0,0 0 0,-2-3 0,1 1 0,-1-2 0,-2 1-260,3 0 0,-1 0 0,0 0 260,-3-1 0,0 1 0,1-1 0,0 0 0,9 4 0,-1-2 0,0 1-602,-5-3 0,-1-1 1,4 0 601,-1-2 0,3-1 0,2 0 0,-1-1 0,-2-1 0,-2-2 0,-2-1 0,1-1 0,1-1 0,-1 0 0,1 0 0,1 0 0,1-1 0,-1-1 0,3 0 0,1-1 0,0 0 0,0-1 0,-2 1-352,0 0 1,-2 0 0,0 0 0,4 0 351,-1 0 0,3 0 0,2 0 0,0 0 0,-2 0 0,-3 0 0,-2 0 0,-3 0 0,0 0 0,2 0 0,3 0 0,2 0 0,1-1 0,0 0 0,-3-1 0,0-1 0,-2-1 0,-1-1 0,1 0 0,-1 1 0,1 0 0,-1 0 0,0-3 259,5-3 1,0-2 0,-1 0 0,-3 0-260,-2 0 0,-3 1 0,0-2 0,1-1 0,0-2 0,-2-2 0,-2-6 0,-1-3 0,-2 1 0,-1-1 0,0-4 0,-5 4 0,2-5 0,1-3 0,-2 2 0,-2 2-522,-1 0 0,-3 2 0,1-3 522,0 4 0,0-3 0,1-1 0,-1 0 0,0 0 0,-2 1 0,1-1 0,-2 1 0,1 1 0,-1 1 0,1-5 0,-1 2 0,1-4 0,-2 5 0,1-3 0,0-3 0,-1 0 0,0 2 0,-2 3 0,-2 2 0,-2 2 0,0 1 0,0-3 0,2-1 0,-1-2 0,1 0 0,0-1 0,-1 0 0,-1 0 0,-1-2 0,-1 1 0,1 1 0,0 3 0,0-7 0,0 3 0,0-2 0,0 3 0,0-2 0,0-2 0,0 2 0,0 4 212,0-4 0,0 4 0,0 0-212,0-5 0,0 0 0,0 0 0,-2 0 0,-1 0 0,0 4 1210,0 3 1,-2 1-1211,-2-1 0,-1-2 0,-1 3 0,2 6 0,-1 1 617,-3-1 1,1 0-618,-6-9 3251,8 18-3251,-2 2 0,8 10 0,1 0 0</inkml:trace>
  <inkml:trace contextRef="#ctx0" brushRef="#br0" timeOffset="49617">10336 8324 24575,'-2'25'0,"0"0"0,0 2 0,0 2 0,-2 0 0,0 4 0,-1 0-820,0-1 1,-1 2 0,-1 0 0,-1 1 74,1 0 1,-1 0-1,0 1 1,-1 1 339,0-6 0,0 1 0,-1 1 0,1 0 1,0-2-1,0-1 405,1 4 0,0-2 0,1 0 0,-1 0 0,1-2 0,-2 0 0,1 1 0,1-1 0,1-1-23,3 1 0,2 0 0,1-1 0,-2 0 23,0 4 0,-1 0 0,1-1 0,1 0 0,1-1 0,1-5 0,-1 5 0,0-17 0</inkml:trace>
  <inkml:trace contextRef="#ctx0" brushRef="#br0" timeOffset="51440">10248 7676 24575,'33'-7'0,"0"-1"0,-1 1 0,6-2-820,-8 2 1,4-2 0,0 0 0,-1 1-274,1 1 1,-1 0 0,7 0 727,-12 2 1,5-1 0,4 0 0,1 0 0,2 0 0,-1 0 0,0 0 0,-3 1 0,-3 0 104,1 1 1,-3 0 0,-1 1 0,-1 0 0,2-1-1,3 1 260,-2-1 0,0 1 0,2-1 0,1 1 0,1-1 0,1 0 0,-1 1 0,2 0 0,-1 1-150,-1 0 1,0 1-1,2-1 1,0 1 0,1 1-1,-1-1 1,1 1 0,-2-1-1,0 1 1,-2-1 0,-1 1 149,4-1 0,-2 0 0,-2 1 0,-1-1 0,2 0 0,2 1 0,4 0-165,-10-1 1,2 1-1,2 0 1,2 0-1,1 0 1,1 0-1,0 0 1,1 0-1,-1 0 1,0 0-1,-1 0 1,-1 1-1,-2-1 1,-1 0-1,-4 0 165,12 0 0,-3 0 0,-3 0 0,-1 0 0,0 0 0,0 0 0,2 0-22,-4 0 1,-1 0 0,1 0 0,1 0-1,-1 0 1,1 0 0,1 0 0,-1 0 0,2 0 21,-3 0 0,2 0 0,-1 0 0,1 0 0,1 0 0,0 0 0,0 0 0,-1 0 0,1 0 0,-1 0 0,0 0 0,2 0 0,0 0 0,-1-1 0,0 1 0,0 0 0,1 0 0,-1 0 0,1 0 0,0 0 0,0 1 0,-1-1 0,1 0 0,0 0 0,1 1 0,-1-1 0,1 1 0,0-1 0,-1 1 0,0-1 0,-1 0 0,0 1 0,-1-1 0,0 0 0,-1 0 0,1 0 0,-1 0 0,-1 1 0,1-1 0,-1 0 0,1 0 0,-1 0 0,2 0 0,1 0 0,-1 0 0,1 0 0,-1-1 0,-1 1 0,0 0 0,-1-1 0,-2 1 0,4-1 0,-2 0 0,-2-1 0,1 1 0,2-1 0,3-1 0,-6 1 0,3 0 0,2-1 0,2 0 0,1 0 0,1 0 0,0-1 0,-1 1 0,-2-1 0,-1 1 0,-2 0 0,-3-1-70,5 0 1,-3 0 0,-2-1 0,-1 1 0,1-1-1,3 0 70,-1 0 0,2 0 0,1-1 0,1 1 0,0-1 0,-1 0 0,-2 1 0,-2-1 211,4 0 1,-1-1 0,-2 1 0,-3 0 0,-1 0-212,3-1 0,-4 1 0,0 1 897,1-3 0,0 1 1,-8 8-898,-8 20 0,-12 6 0,1-3 0,1 5 0,-1-1 908,-2 7 0,1 3-908,-1-8 0,1 4 0,0 3 0,-1 2 0,1 0 0,-1-2 0,1-2 0,-1 0 0,0-1 0,0 1 0,0 2 0,-1 1-71,1-4 1,0 3-1,0 0 1,0 2-1,0 0 1,0 0-1,0-1 1,0 0 0,0-3 70,1 3 0,-1-2 0,1-1 0,-1 0 0,1 1 0,0 0 0,0 3-166,-1-4 1,1 2 0,1 2-1,-1 1 1,0 0 0,0 0-1,1-1 1,-1-2 0,1-2-1,-1-3 166,1 7 0,0-4 0,0-2 0,1 1 0,-1 3 0,0-7 0,0 3 0,-1 1 0,1 0 0,0 1 0,1-1 0,-1-2 0,0 0 0,1 1 0,0 0 0,1 0 0,-1-2 0,0-1 0,0-2-372,0 2 1,-1-3 0,1 1 0,0 1 371,0 6 0,1 3 0,0 1 0,0-4 0,-1-7 685,0-4 0,-1-4-685,-4 15 3276,-9-33-2818,-24-3-458,16 0 0,-1 2 0,-12-1 0,-6 0-59,7-1 0,-4 1 0,-4 0 1,-5 1 58,15-1 0,-3 0 0,-3 1 0,-1 0 0,-2-1 0,0 1 0,-1 0 0,0 0 0,2-1 0,1 1 0,2-1-77,-3 1 0,2-1 0,2 0 0,0 0 0,0 0 0,-2 0 0,-1 1 1,-3-1 76,8 1 0,-2 0 0,-1 0 0,-1-1 0,-1 2 0,-1-1 0,0 0 0,-1 0 0,0 1 0,0-1 0,0 1 0,0-1 0,0 1 0,1 0-219,1-1 1,0 1-1,1-1 1,0 1-1,-1 0 1,1 0-1,0-1 1,-1 1-1,0 0 1,-1 1 0,-1-1-1,0 1 1,-1 0-1,-1 0 1,-1 0 211,10 0 0,-2 0 0,0 0 1,-1 1-1,-1 0 0,0 0 0,-1 0 1,0 0-1,-1 0 0,0 0 0,0 1 1,0-1-1,-1 1 0,1-1 0,-1 1 1,0 0-1,0-1 0,1 1 0,0-1 1,0 0-1,0 1 0,1-1 0,0 0 1,0 0-1,1 0 0,1-1-109,-5 1 1,1 0-1,0-1 1,1 0-1,0 1 1,0-1 0,0 0-1,1 0 1,0 0-1,0 0 1,0 0 0,0 0-1,-1 0 1,1 0-1,0 0 1,-1 1 0,1-1-1,-1 1 1,-1 0-1,0 0 116,3 0 0,-1 0 0,0 0 0,-1 1 0,0 0 0,0-1 0,0 1 0,-1 0 0,1 0 0,-1 0 0,1 0 0,-1 1 0,1-1 0,0 0 0,0 0 0,1 0 0,0 0 0,0 0 0,1 0 0,0-1 0,2 1 0,-1 0 0,2-1 0,-7 1 0,0 0 0,1 0 0,0 0 0,1 0 0,0-1 0,1 1 0,1-1 0,0 1 0,0-1 0,1 1 0,1-1 0,1 1 0,0-1 0,0 0 0,-7 2 0,3-1 0,1 0 0,2 0 0,-1 0 0,0 0 0,-1 0 0,-2 1 0,-4 0-34,9-1 1,-2 0 0,-2 0 0,-2 0 0,-1 1-1,-2 0 1,1 0 0,-1 0 0,0 0 0,0 0-1,1-1 1,2 1 0,0-1 0,3 1 0,1-1-1,3-1 1,2 1 33,-12 1 0,6 0 0,2-1 0,2 0 0,-2 1 0,-4-1 122,6 0 1,-3 0 0,-2 0 0,-1 1 0,0-1 0,1 1 0,0-1 0,2 0 0,2 0 0,4 0-123,-13 2 0,6 0 0,1-1 0,0 1 0,0-1 0,0-1 0,0 1 0,-1 0 0,5 0 0,-3 0 0,1 1 0,2-1 0,3-1 0,0 0 0,3-1 0,-1 0 0,-10 1 0,-1 0 0,5-2 1214,8 0 1,2-2-1215,-11-2 0,2-2 0,3 0 0,-1-1 0,-1 0 0,3 1 0,0-1 0,2 1 0,-2-1 0,-1 2 0,-1 1 0,1 0 0,-2-3 0,2 1 0,-8 3 0,-1-1 0,7-2 0,-2-1 0,4 0 1516,2 3 0,-1 0-1516,-9-2 0,-4-2 0,5 2 0,13 2 0,2 1 1638,-10-2 0,3 0 429,13 1-1461,35-19 0,-16 14 0,17-13 1</inkml:trace>
  <inkml:trace contextRef="#ctx0" brushRef="#br0" timeOffset="55193">12905 8529 24575,'13'-1'0,"6"-1"0,8-1 0,8 3 0,2 0 0,-14-2 0,0 1-1093,2 1 1,2 0 0,-2 0 904,7-4 1,-4 1 187,4 1 569,-8-3 0,-5 1-569,-11 3 598,-1 0-598,-4 1 0,1-2 0,-1 2 1916,2-1-1916,-1 1 0,3 1 0,0 1 0,0-1 0,-2 1 0,-2-2 0,0 0 0,0 0 0,0 0 0,1 0 0,-1-2 0,2 2 0,-2-1 0,0 1 0,0 0 0,0 0 0,0 0 0,0 0 0,1 0 0,1 0 0,-1 0 0,1 0 0,-2 0 0,0 0 0,0 0 0,0 0 0,0 0 0,0 0 0,0 0 0,-3 0 0,-4 0 0,-1 0 0,-6 0 0,4 0 0,-13 0 0,11 0 0,-15 0 0,16 0 0,-4 1 0,8-1 0,1 2 0,0-2 0,0 0 0,0 0 0,-4 0 0,-1 0 0,-8 2 0,-14-1 0,9 1 0,-12-2 0,24 0 0,-3 1 0,9 0 0,0 0 0,-1 0 0,0 1 0,0 0 0,0 0 0,-3-1 0,-11 3 0,4-4 0,-4 3 0,-7 0 0,13-2 0,-13 4 0,17-5 0,2 2 0,1-2 0,0 0 0,-1 0 0,0 0 0,-2 0 0,1 0 0,-17-3 0,15 2 0,-15-2 0,7 3 0,-1 0 0,0 0 0,7 0 0,11 0 0,9 0 0,0 0 0,8 0 0,-1 0 0,19-3 0,-13 2 0,4-1 0,-1 0 0,-4 2 0,9 0 0,4 0 0,-9 0 0,5 0 0,-13 0 0,-11 0 0,2 0 0,1 0 0,5 0 0,-3 0 0,13 0 0,-17-1 0,9 1 0,-13-2 0,1 2 0,0 0 0,1 0 0,-1-1 0,8-2 0,-5 1 0,6-2 0,4 1 0,-9 1 0,7-1 0,-13 3 0,-1 0 0</inkml:trace>
  <inkml:trace contextRef="#ctx0" brushRef="#br0" timeOffset="57622">15187 16902 24575,'-6'-1'0,"1"-1"0,0 2 0,-14 0 0,-9 0-820,0 2 1,-5 1 0,-2 1 0,1-1-1,4-1 1,1-1 0,-1 0 0,-1 1 632,-1 1 0,-2-1 1,0 1-1,0 0 1,2-1 186,0-1 0,2 0 0,0 0 0,0-1 0,-4 1 0,0-1 0,-1-1 532,4 1 0,-2 0 0,1 0 0,2 0-532,0 0 0,2 0 0,2 0 0,-3 0 0,5 0 1191,-1 0-1191,22 0 0,0 0 0,0 0 0,0 0 3276,0 0-2384,0 0-892,8 2 0,-2-2 0,7 1 0,-4-1 0,0-1 0,0-1 0,2-1 0,-1 1 0,1 1 0,-3-1 0,-1 2 0,-1-2 0,0 2 0,0 0 0,2 2 0,-2-2 0,-3 1 0,-4-1 0,-5 0 0,-12 0 0,3 0 0,-9 0 0,-10 0 0,3 0-969,2 2 1,-2 0 968,0 0 0,-5 1 0,0 1 0,6 0 0,2 1 0,3 1 0,-1 0 0,9 1 0,17-2 0,18-5 0,-6 0 0,-1-2 1937,-2 0-1937,0-1 0,-1 2 0,-2-2 0,0 0 0,0-2 0,1-4 0,0 5 0,-2-1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1T17:34:32.284"/>
    </inkml:context>
    <inkml:brush xml:id="br0">
      <inkml:brushProperty name="width" value="0.05292" units="cm"/>
      <inkml:brushProperty name="height" value="0.05292" units="cm"/>
      <inkml:brushProperty name="color" value="#FF0000"/>
    </inkml:brush>
  </inkml:definitions>
  <inkml:trace contextRef="#ctx0" brushRef="#br0">15059 9295 24575,'5'18'0,"-1"0"0,2 8 0,0 1 0,-3-5 0,1 8 0,-1 1-1113,-2 0 1113,0-4 0,0 6 0,1-4 0,-1-5 0,1-1 0,-2 9 0,1 1 0,0 0 0,1-2 0,-2-8 0,0 0 0,0 2 0,0 3 0,0-4 0,2 9 136,-2-12 1,0-2-137,2-8 0,-2-6 0,0 1 0,0-5 0</inkml:trace>
  <inkml:trace contextRef="#ctx0" brushRef="#br0" timeOffset="1241">14855 9913 24575,'25'0'0,"-1"0"0,3 0 0,1 0 0,1 0 0,-2 0 0,-5 0 0,-2 0 0,4 0 0,-4 0 0,-4-2 0,-8 1 0,0-1 0,-3 0 0,3 2 0,6 0 0,-2 0 0,2 0 0,-7 0 0,-1 0 0,-3 0 0,1 0 0,-1 0 0,0 0 0,0 0 0,-1 2 0,-1 1 0,-1 4 0,0 6 0,-1 0 0,0 3 0,-6 4 0,2 0 0,0 1 0,-5 7 0,6-9 0,-1-2 0,2-10 0,3-5 0,-1-6 0,-1-2 0,1-2 0,-3-5 0,-1 5 0,-3-12 0,1 10 0,-10-12 0,4 8 0,-1-1 0,-9-4 0,0 0 0,9 5 0,-1 1 0,-2-1 0,3 4 0,11 9 0,3-1 0,2 1 0,0 0 0,0 0 0</inkml:trace>
  <inkml:trace contextRef="#ctx0" brushRef="#br0" timeOffset="2257">19533 8881 24575,'-3'14'0,"2"-2"0,-2 11 0,-3 9 0,2-4 0,1 10-820,1-7 1,-1 9 0,-1 1 0,2-5 89,2 1 0,0-1 730,0-3 0,0 4 0,0 1 0,0-5 0,0-5 0,0-3 0,0 1 438,0 4 1,0 0-1,0 2-438,3 2 0,2 1 0,-2-2 0,0 4 0,1-1 133,-1-8 0,2 1 0,-2-5 0,1 4 0,-4-27 0</inkml:trace>
  <inkml:trace contextRef="#ctx0" brushRef="#br0" timeOffset="3173">19364 9822 24575,'16'0'0,"6"-3"0,-1 3 0,3 0 0,-5-2 0,2 1 0,11 1 0,0 0 0,-13 0 0,1 0-317,5-1 1,2-1 0,-3 1 316,11 0 155,-7-2 1,-3 1-156,-13 1 158,-4-1-158,-3 2 0,1 0 0,-1 0 480,-1 0-480,-2 10 0,-11 9 0,-2 5 0,-10 7 0,7-12 0,1 0 0,-2 3 0,-4 6 0,17-25 0,-5-19 0,-4-15 0,1 12 0,-1-1 0,-8-11 0,-1 2 0,6 11 0,1 1 0,-7-8 0,0 2 0,-5 1 0,10 9 0,1 4 0</inkml:trace>
  <inkml:trace contextRef="#ctx0" brushRef="#br0" timeOffset="6783">17340 10021 24575,'-8'0'0,"-6"0"0,-7 0 0,-6 0 0,8 0 0,-3 0 0,-10 2 0,-1 0-712,5 0 1,-1 0 711,-4 2 0,-3 0 0,4 1 0,5 0 0,0 1 0,0-1 0,-3 0 0,1 1 0,3 0 0,0 1 0,2 0 0,-5 0 0,-1 1 0,0 2 0,-3 1 0,6 0 0,9-3 0,1 2 0,-12 8 0,-1 1 0,8-2 0,3 0-142,0-2 1,1 0 141,-5 4 0,3-2 0,2-3 0,1 0 0,5 0 0,6-8 1042,-4 8-1042,5-9 664,2 1-664,-4 11 0,3-8 0,-11 19 0,-2 3 0,4-9 0,-1-1 0,2-2 0,5-7 0,-10 14 0,4 4 0,2-9 0,1 5 0,0-1 0,-1-3 0,2 1 0,-1 5 0,1-3 0,2-8 0,0 1-372,-2 6 0,-1 3 1,1-2 371,-1 0 0,1-2 0,1 1 0,0 1 0,-1 4 0,1 0 0,0 6 0,4-11 0,0 4 0,1-4 0,-1 11 0,2-4 0,0 0 0,2-4 0,0-7 0,2-1 1115,0-13-1115,0 1 0,6 1 0,1 3 0,3 0 0,4 5 0,-1 0 0,-5-5 0,10 10 0,0 2 0,-3-4 0,4 8 0,-3-9 0,0 1 0,-3 2 0,0-1 0,1-3 0,0-1 0,-2 3 0,1-1 0,0-4 0,2 0-299,4 5 1,2 1 298,-2 0 0,1-1 0,-1 0 0,0-2 0,0-4 0,0-3 0,8 5 0,4-7 0,0-2 0,-11-3 0,-1-2 0,1 0 0,9 0 0,-2 1 0,-1-2 0,-2 0 0,1 0 0,-4 0 0,-3 0 0,-10 0 597,12 3-597,-14 0 0,4 1 0,-4 0 0,23 1 0,-19-3 0,17 0 0,2-1 0,-6-1 0,4 1 0,5-2-724,-7-4 1,2-3 0,-1 2 723,6 0 0,2 0-660,-2-3 1,4-4 0,0 1-1,-5 0 660,2-1 0,-1 0 0,-3 1 0,2 0 0,-5 0-40,-2-5 0,-5 1 40,5-3 0,-10 3 0,-2 0 0,-3-5 0,-2-3 0,-2-1 0,-3-7 217,-1 8 1,1-3 0,-1 2-218,-2-4 0,-1 2 0,2-6 0,0-2 0,-2 5 0,0-1 0,0 1 0,0 4 0,0-2 260,0-2 1,0-4-1,0-1 1,0 6-261,0 1 0,0 2 0,0-7 0,0-3 0,0 2 0,2-1 0,0 2 0,-2 7 0,1 0 29,1 0 1,1-2 0,-1 2-30,-4-5 0,-2-1 0,0-2 0,-1-3 0,0 1-652,0 6 1,-1 1-1,-1-1 652,0 2 0,-2-1 0,1 1 0,0 2 0,-1-8 0,0 3 144,-3-3 1,-1 2-145,1 1 0,1 2 0,1 10 0,-1-1 0,-4-2 0,-1-3 0,1 3 0,2 4 0,1 2 527,-5-7 1,-1 2-528,1 7 0,1 3 0,3 3 0,-13-7 2125,20 13-2125,3 1 1018,-4-1-1018,0 2 0,-19-3 0,-5 0 0,0 2-267,-2 1 0,-7-1 0,5 2 267,14 1 0,0 0 0,-7 0 0,-3 1 0,1 0 0,-3 3 0,3-1 0,4-2 0,0-1-110,-1 3 0,-2 1 0,6-2 110,-1 0 0,1 1 0,3 1 0,12-2 0,3 1 0,3-4 0,2 1 0</inkml:trace>
  <inkml:trace contextRef="#ctx0" brushRef="#br0" timeOffset="8991">22072 10138 8191,'-3'-5'0,"0"-3"3276,-7-6-1489,4 5 1031,-4-5-2818,3 8 1719,-5-2-1719,-18-3 3276,5 2-1638,7 3 0,-3 2-1580,-4 1 0,-5 1 0,-1 0 0,0 1-878,1 2 1,2 0 0,-3 0 0,-1 1 272,-2-1 1,-2 1 0,-2 0 0,0 0 0,0 1 0,3 1 500,-1 1 0,0 1 0,2 1 0,0 0 0,1 0-657,-4 1 0,1-1 0,1 1 1,0 1 702,-2 4 0,0 1 0,2 1 0,4-2-361,0 0 0,3 1 361,-3 2 0,-1 3 0,4 1 0,2 4 0,4 0 0,2-3 0,-1 1 0,0 5 0,-2 3 0,4-3 0,6-7 0,1 0 0,-3 5 0,-3 5 0,0 1 0,4-7 0,4-7 0,0 0-15,-4 9 0,-2 3 0,4-6 15,4-9 1638,-1 6 0,1 1 98,3-1-1736,-1 10 0,1 2 0,1-13 0,1-1 0,1 7 0,0 1 0,0 1 0,1-2 0,1 2 0,0 2 0,0-1 3276,2-3-2961,0-2 1,0 2-316,5 4 0,0-1 146,-1-5 1,0 1-147,4 2 0,1 3 0,-1-3 0,-2-4 0,1-2 0,6 8 0,2 1 0,-2-1 0,1-1 42,-3-10 1,0 1-43,6 10 0,-1-1 0,1-4 0,1 2 0,5-1 0,-9-9 0,2 0 0,2 1 1065,3 3-1065,-8-9 0,2 0 0,9 3 0,2-2-649,0-3 0,0 0 649,-4 0 0,0 0 0,1-1 0,4-2 0,1-1 0,-1 0 0,3 3 0,2 0-567,2-3 0,4-1 0,-4 0 567,-3 1 0,-1 0 0,1-2 0,3-1 0,-1 0 0,-1-1 0,0 0 0,-1 0-651,-6 0 0,0 0 0,1 0 651,2-1 0,3-1 0,-1 0 0,-4-1 0,2-1 0,-3 0-121,8-3 0,0-2 121,-8-5 0,-2-1 0,5 0 0,-4-6 0,-1-1 0,-6 2 0,3 0 0,-1-1 0,-7 4 0,-2-1 0,0 1 0,1-1 0,6-14 0,-1-1 0,-8 14 0,0 0 0,7-10 0,-1-1 190,-5 3 1,-1 0-191,0 5 0,-2-2 169,-1-4 1,0-3 0,-1 2-170,0 3 0,0 0 0,-2-6 0,0 0 993,-2 2 0,-1 1-993,-1 9 0,0-1 0,0-9 0,0-5 0,0 5-237,0 7 0,0 0 237,-2-9 0,0-4 0,-2 0-195,0 5 1,-1 0 0,1 0 194,-1 1 0,1-1 0,-2-2-465,1 0 1,-2-3 0,1 1-1,0 4 465,0-2 0,-1 1 0,2 5 0,-2-1 0,0 2-511,-5-4 0,-2 4 511,1 4 0,-1 1 0,-3-3 0,-3-1 0,0 3 0,0 3 0,0 1 90,-4-5 0,-1 0-90,4 6 0,0 3 0,-10-4 0,6 4 0,-1 2 1112,-3 5-1112,10 4 0,-1 0 0,-11 0 0,-1 2 607,10 0 0,-1 1-607,-4-1 0,-4 0 0,-1 0 0,4 0 0,2 1 0,0 0 47,-5 0 1,-3 0 0,3 0-48,2-1 0,1 2 253,-4 4 1,1 1-254,0 1 0,3 2 0,7 1 0,2 2 0,3 2 0,2 1 0,4-2 1839,1 3-1839,7-12 0,2-2 0,0-1 0</inkml:trace>
  <inkml:trace contextRef="#ctx0" brushRef="#br0" timeOffset="18489">14177 12832 24575,'2'4'0,"1"1"0,-3-2 0,3-2 0,-2 3 0,2-2 0,2 4 0,-2-3 0,20 17 0,-14-14 0,12 9 0,2 1 0,-9-8 0,6 2 0,3 1 0,2 1 0,1-1-843,-1-2 0,2 0 843,5 1 0,3 2 0,0-2-790,-8-4 0,-1 0 1,3-1 789,-2 0 0,1 1 0,1-1 0,2 0-566,-1-1 0,1 0 0,0-1 0,0 0 0,-2 1 566,6 0 0,-2 1 0,5-1-469,-8-1 1,4 1 0,3-1 0,1 1 0,0-1 0,-3 1 0,-4-1 342,3 0 1,-4-1 0,-1 1-1,4 0 126,0 0 0,3 0 0,2 0 0,0 1 0,0-1 0,-2 0 0,1 0 0,0 0 0,-1-1 0,-1 1 0,-2-1-360,1 1 0,-3-1 1,0 1-1,3-1 360,-2 0 0,2 1 0,2-1 0,-1 1 0,-2-1 0,-3-1 144,5 1 0,-4 0 0,2-1-144,-5 0 0,2 0 0,0 1 0,-1-2 0,1 0 0,1 0 0,-1 0 0,-2 0 230,-1 0 0,-3 1 0,4-2-230,5 0 0,5-2 0,1 1 0,-5 0 0,-3 2 0,-3 0 0,1-2 0,2-1 0,1-1 0,0 0 0,-2 2 0,0 1 0,-2-1 0,8-3 0,-1-1 1042,-4 1 1,2-1-1,-3 0-1042,2 0 0,-3-1 0,-4 0 0,0-1 0,7-2 0,-3 1 3276,-9 2-3248,10-5 1,1 0 1378,-12 7-1407,11-7 0,-10 5 0,0 1 2090,5-4-2090,-5 2 0,0 0 0,-2-4 0,0 0 0,8-5 0,-2-2 0,0-2 0,0-4 817,2-1-817,-16 8 0,-1 1 207,-1 4-207,4-11 0,0 0 0,0 3 0,0-1 0,0-1 0,-1 6 0,-2 0 0,-1-1 0,0-1 0,4-2 0,-1 0 0,-4-7 0,6 2 0,-1 1 0,-5 12 0,1-5 0,-1-3 0,-3 3 0,-1-2 0,2-3 0,1-2-221,-2-11 0,-1-1 221,0 11 0,-2 1-302,1-1 0,-1-1 0,0 1 302,-1 1 0,0 1 0,0 1 0,-2 0 0,-3-7 0,-2 3 0,-4-6 0,4 10 0,-1-4 0,0 5 0,-3-5 0,4 8 0,-1 0 0,-14-12 0,7 13 0,-5-11 421,1 13-421,0-1 0,-10 0 0,5 7 0,-4-1 0,2 3-170,5 1 0,-1 1 170,-9-1 0,-5 0 0,0 1-597,5 3 0,0 0 0,1 1 597,4 1 0,0-1 0,-3 1 0,-2-1 0,-3 1 0,1 0 0,4 1 0,-2 0 0,2 0 0,2-1 0,-1-1 0,0 1 0,-10 1 0,2 0 0,11-2 0,-2 0 0,-8 2 0,-5 0 0,6 0-176,8 0 1,0 0 175,-1 0 0,-2 0 0,-1 0 0,-7 0 0,-1 0 0,3 0-1216,7 0 0,-2 0 1216,0 1 0,-6 1 0,-2 0 0,2 0 0,5-1 0,-2 2 0,0 0 0,5 0 0,-3 2 0,-3-1 0,2 1 0,4-1 0,-8 1 0,2 0 59,6-1 1,-1 2 0,3-1-60,-2 2 0,2 0 0,4-1 0,-1 0 0,-4 1 0,-2 1 0,3-1 0,0-1 0,7-2 0,0 0 0,-12 4 0,0 2 0,13-3 0,-1 0 0,-11 3 0,-4 0 0,6-2 0,-3 1 0,3 0-68,-5 2 1,0-1 67,3-2 0,-4-1 0,-1 1 0,5-1 0,4 0 0,2 0 0,0-1 0,-6 1 0,0 0 0,0-1 0,-3 0 0,0 0 0,2-1 0,-1 1 0,-1 0 0,5-3 0,-4 1 0,-1-1 0,2-1 0,0 2 0,2-2 0,-3 1-449,0-2 0,-4 0 0,-1 0 0,0-1 0,4 2 449,-4 0 0,3 0 0,-3 1 0,8-2 0,-3 0 0,0 1 0,1-1 0,3 2 231,-4 2 0,4 1 0,0 2-231,0 0 0,1 2 0,1 0 213,-6 1 0,4 3-213,7 6 0,5 2 1532,8-4-1532,1 11 0,10-10 0,1 0 0,1 17 396,3-5 0,3 5 0,-2-2-396,-3 0 0,0-2 0,1-5 0,3 2 0,-1 0 0,-2 4 0,0 1 0,-1-3 0,1-2 0,-1 0 0,1 4 0,2 5 0,-2 1 0,-1-6 0,-2-1 0,-1-1 0,1-3 0,1 1 0,-2-4 425,-3 5 1,0-18-1,0-3 1</inkml:trace>
  <inkml:trace contextRef="#ctx0" brushRef="#br0" timeOffset="20008">18521 13174 24575,'16'14'0,"-1"0"0,13 10 0,-4-7 0,7 1 0,1-1 0,-6-5 0,0 0 0,2-1 0,2 0-547,-2 0 1,2 0 0,1 0 0,0 0 0,0-1 0,-1 0-274,6 0 1,-1 0 0,0-2 0,4 1 577,-8-3 1,3-1 0,1 1 0,1-1 0,-1 0 0,-1-1 0,-3 0 241,7 0 0,-3-1 0,0-1 0,4 1 0,-9-1 0,2 1 0,2 0 0,0-1 0,1 1 0,0 0 0,-2 0 0,-2-1 0,5 0 0,-3 0 0,-1 0 0,3-1 0,5 1 0,-11-1 0,3-1 0,2 1 0,2-1 0,1 1 0,2-1 0,0 0 0,0 0 0,-1 1 0,-1-1 0,-1 0 0,-3 1 0,-2-1 0,5 1 0,-3-1 0,-2 1 0,-1 0 0,1 0 0,2-1 0,5 0 0,-7 0 0,2 0 0,2-1 0,3 1 0,1 0 0,0-1 0,2 0 0,0 1 0,0-1 0,-1 0 0,0-1 0,-2 1 0,-1 0 0,-2-1 0,-3 0-410,9-1 0,-4 0 1,-1 0-1,-2-1 1,0 0-1,0 0 0,1 0 1,1 0 357,-1 0 1,1 0-1,1 0 1,0 0-1,0-1 1,-1 1-1,0-1 1,0 0-1,-2 0-151,4-1 1,-2 0 0,0 0-1,-1-1 1,0 0 0,1 0-1,0-1 203,-3 1 0,0-2 0,1 1 0,0-1 0,-1 0 0,0 0 0,-1 1 0,-2 0 0,6-2 0,-2 2 0,-1-1 0,1 0 0,3-1-227,-4 1 1,3-1 0,1 1 0,1-2 0,0 1 0,-2 0 0,-2 1 0,-5 0 226,3-2 0,-4 1 0,-2 0 0,3 0 80,1-1 0,2 1 0,0-1 0,-1-1 0,-3 0-80,4-6 0,-4-1 0,0 1 0,-3 3 0,-1 0 0,0-2 0,1-8 0,-2-4 0,-3 2 1284,-3 1 1,-2-1-1285,-3 6 0,-1-1 0,1-2 0,2-5 0,-1-1 0,0 2 1536,-3 6 0,0-2-1536,2-6 0,2-6 0,-1-1 0,-3 5 0,-2 3 0,-1 2 0,3-3 0,1-2 0,-4 2 1638,-4 1 0,-6 1-1436,-7 5 1,-6-1 0,0 1-203,3-1 0,-1 1 0,-2-1-146,-3 3 0,-2-1 0,-2 0 0,-2 2 146,0 3 0,-1 1 0,-1 0 0,0 1 0,2 1 0,-4-2 0,2 0 0,-5 0 0,4 3 0,-5-1 0,-1-1 0,-1 0 0,2 2 0,3 2 0,-3 0 0,3 2 0,-3-1 0,2 0 0,-4 0 0,0-2 0,-1 2 0,3 1 0,0 1 0,3 1 0,-2 1 0,-2-1 0,1 2 0,-3-1 0,-1 1 0,0 0 0,1 0 0,4 1 0,0-1 0,4 0 0,-1 1 0,-1 0 0,-4 0 0,-2 0 0,-2 1 0,2 0 0,3 0 0,-6-1 0,2 0 0,3 0-733,9 2 1,1 0 0,-2 0 732,-7 0 0,-4-1 0,0 1 0,5 1 187,1 3 1,3 0-188,1-2 0,-2-1 0,-1 2 0,-4 4 0,-1 1 0,-1-1 0,5-2 0,0-1 0,-1 1 0,0-1 0,0 2 0,1-1 0,0 1 0,-1-1-434,-1-1 0,-1 0 0,-1 0 1,1-1 433,-2 0 0,0-1 0,0-1 0,3 1-83,2 0 0,2 0 0,-3 0 83,0 1 0,-4 0 0,-2 1 0,-1-1 0,3 1 0,5 0 0,0-1 0,5 1 0,-3 0-8,1 0 1,-2 0-1,-2 1 1,1-1-1,2 2 8,-3 1 0,1 2 0,1 0 0,2-1-83,2-1 0,2-1 0,-1 2 83,-10 2 0,-1 2 0,1 0 0,8-1 0,1 0 0,2 0 0,-1 2 0,-1 2 0,-3 4 0,-3 4 0,5-2 0,7-4 0,3 2 0,1 1 0,0 3 0,2 0 0,0 10 0,2 0 0,2-5 0,0 1 0,1 2 0,0 3 0,-1-2 0,0 0 0,1 0 0,2-6 0,0 1 0,0 2 0,0 0 0,0 2 0,-1 0 0,2-3-58,-3 10 0,0 1 58,4-9 0,-1 3 0,1 3 0,0-3 0,0-4 0,-1 9 0,0-3 711,2-1 0,-1 1 1,2-2-712,1-1 0,0-5 2702,-1 5-2702,3 4 313,0-26 1,0-3 0,0-3 0</inkml:trace>
  <inkml:trace contextRef="#ctx0" brushRef="#br0" timeOffset="21257">14832 13231 24575,'8'27'0,"-1"1"0,0 3 0,0-1 0,0 3-1093,-1-1 1,-1 3 0,0 0-1,0-2 1,-1 0 0,-1-1 1084,1-5 0,-2 1 0,1 0 272,2 6 1,-1 1 0,0-4-265,-2-7 0,0-2 635,0 4 1,0-2-636,-2 2 0,-2-14 0,2-4 3276,-3-14-3242,-1-15 0,2 12 0,-1-10 1</inkml:trace>
  <inkml:trace contextRef="#ctx0" brushRef="#br0" timeOffset="22439">15064 12995 8191,'-5'5'0,"-9"9"0,-3 3 1638,1-5 0,0 1-746,-3 5 1,-1-1 516,2-4 0,1-3-1409,2 2 1719,3-4-1719,-9 19 3276,13-16 0,-8 15-3042,8-10-234,3-7 0,0 4 0,4-13 0,1-7 0,0-6 0,0-13 0,0-1 0,5-5 0,0-4 0,3 15 0,0 1 0,0-14 0,0 15 0,-1 3 0,-2 3 0,0 1 0,-2 11 0,0-1 0,4 6 0,15 6 0,2 4 0,3 1 0,2 2 0,-1 2-992,2-1 992,-1 1 0,-1 0 0,-6-6 0,-11-3 0,-12-7 0,-15-3 0,-7 0 0,-8 0 0,11 4 0,-1 2 0,1-2 0,-2 1-133,-5 4 1,-2 2 0,2 0 132,-1-3 0,1 1 0,-5 3 0,-3 1 0,6-2 0,-3-2 0,10 0 0,5-2 0,11-6 0,5 0 0</inkml:trace>
  <inkml:trace contextRef="#ctx0" brushRef="#br0" timeOffset="25957">19742 12407 24575,'-2'-10'0,"1"1"0,1 3 0,0 2 0,0-1 0,0 1 0,-2-1 0,2-9 0,-1 4 0,-2-16 0,-6 7 0,-1 0 0,1-5 0,-2 6 0,1 3 0,-1 4 0,4 7 0,-20-3 0,6 7 0,2 1 0,-2 1 0,-10 1 0,-2 2-1053,3 0 1,-2 2 1052,-2 1 0,-4 1 0,3-1 0,-2 1 0,1 0 0,8-1 0,0 1 0,0 1 0,-1 0 0,0 2 0,3-2-79,1 0 0,0 1 79,-1 5 0,-5 3 0,1 1 0,5-3 0,4-3 0,2 1-535,-7 8 0,-3 4 0,6-4 535,-1 6 0,7-7 0,1 2-384,3 1 0,1-2 384,-6 7 857,6 1 0,2-2-857,4-5 76,1-5 0,0 2-76,3 2 0,1-2 0,-1 5 0,2 9 0,3 1 0,4-3 0,-4-1 0,2-1 856,2-12 0,1-1-856,-2 0 0,-1 1 0,5 4 0,1-1 0,5 11 0,-6-14 0,0 0 0,4 4 0,1-1 0,5 4 470,-5-5 1,0-1-471,0-7 117,1 2-117,10 0 0,-4-7 0,12 3 0,-12-8 0,-1-4 0,1-2 0,5-1 0,-3 1 0,5-1 0,-2 0-471,2-2 0,0 0 471,6-1 0,1-2 0,-8 0 0,1-3 0,-3 2 0,-4 0 0,0-1 0,4-5 0,3-5 0,-5 3 0,4-5 0,-7 3 0,-2-2 0,-4-2 0,-2 1 0,-1 2 0,-1-2 0,-1-6 0,0-4 0,-1 2 0,-1 0 0,-1 0 0,-3 7 0,0-1 0,-1-1-552,1-9 0,1-2 0,-2 4 552,2 6 0,-1-1 0,-2 2 0,0-5 0,1 1 0,-2 4 0,2 1 0,-3 0 0,-3-8 0,-3-4 0,-3 1 0,1 9 0,-1 0 0,-1 0 0,0 1 0,-1-6 0,0 1 0,-1 2 0,-2 0 0,0 2 0,0 4 0,-7-1 0,10 13 0,-2-2 0,10 11 0,1 1 0,1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1T17:35:24.062"/>
    </inkml:context>
    <inkml:brush xml:id="br0">
      <inkml:brushProperty name="width" value="0.05292" units="cm"/>
      <inkml:brushProperty name="height" value="0.05292" units="cm"/>
      <inkml:brushProperty name="color" value="#FF0000"/>
    </inkml:brush>
  </inkml:definitions>
  <inkml:trace contextRef="#ctx0" brushRef="#br0">13651 12906 24575,'-25'1'0,"-1"1"0,1-2 0,7 2 0,15 0 0,-1 0 0,4 2 0,-5 12 0,2-7 0,-3 15 0,0-5 0,-3 13 0,4-4 0,-1-4 0,-1 0 0,6 2 0,-4-7 0,0 1 0,3 0 0,0 0 0,-1 15 0,0-3 0,-1-1 0,1 1 0,0-6 0,-1-1 0,2 8 0,-4 1 0,6-15 0,0 1 0,2 5 0,1-1 0,1 13 0,7-2 0,0-2 0,-4-10 0,3-5 0,2-1 0,-1-1 0,2-2 0,11 7 0,1-1 0,1-2 0,2-5 0,-5-4 0,2-1 0,-4-6 0,-1 0 0,15 4 0,0-4 0,1 0-218,-17-2 1,0 1 217,12 0 0,2 1 0,-3-2 0,-1 0 0,8 0 0,-10-1 0,3 0 0,-3-1 0,-5 1 0,0-2 0,10-1 0,1-2 0,-2-1 0,-4-1 0,2-8 0,-5 0 0,-4-3 0,-8-8 0,-6 8 0,-1-3 0,-3-9 0,-1 0 0,-1 11 0,0 0 0,0-8 0,0-5 0,0 5 0,-2 6 0,0 1-638,2-3 1,-2-3 0,0 1 637,-5-8 0,-1 0 0,2 0 0,-1-1-20,1 9 0,-1 0 0,0 3 20,0 0 0,1 2 0,-6-14 392,-7 4-392,6 14 0,-3-2 0,0 0 0,-5 3 0,-5-8 0,6 14 0,-3 2 255,5 0 1,-2 0-256,-10-1 0,-5 1 0,4 1 0,7 2 0,0 0-190,0 0 1,-2 0-1,1 1 190,1 1 0,3 2 0,-6-3 0,8 1 0,0 4 0,-4 13 0,2 3 0,-5 0-249,3 3 0,-3 5 0,4-3 249,0 0 0,0 7 0,3 0 1336,12-17-1336,-4 12 0,10-22 0,1-1 0</inkml:trace>
  <inkml:trace contextRef="#ctx0" brushRef="#br0" timeOffset="1355">13435 13419 24575,'10'0'0,"5"0"0,2 0 0,9 0 0,-4 0 0,1 0 0,-3 0 0,1 0 0,5 1 0,2-2 0,3 0 0,2-1 0,-4 1 0,0 1 0,1 0 0,-4-2 0,0 1 0,1 0 0,2 2 0,0 0 0,-4 0 0,4 0 0,-9 2 0,-17-3 0,3 0 0,-1 0 0,9 0 0,1 0 0,6 0 0,2 0 0,8 0 0,-6 1 0,4 0 0,-2 1-228,2 0 0,-1 0 228,3 1 0,-3-1 0,-3-6 0,-32-6 0,-9-3 0,-7-4 0,10 8 0,-11-12 0,16 15 0,-3-5 0</inkml:trace>
  <inkml:trace contextRef="#ctx0" brushRef="#br0" timeOffset="2562">13932 12554 24575,'-14'4'0,"-7"5"0,-2 2 0,-1 0 0,-1 3 0,-1 0 0,5-3 0,2-1 0,-2 4 0,-1-2 0,2-1 0,13-5 0,-6 2 0,17-11 0,6-6 0,12-9 0,-6 5 0,9-12 0,-7 8 0,1-2-647,3-2 1,1-2 646,-5 5 0,2 0 0,-2 2 0,2-2 0,-1 3 0,0 0 0,-3 4 0,-6 7 0,8 1 0,-13 8 0,2 6 0,4 0 0,3 4 0,2 2 0,-2-4 0,1-1 0,2 6 0,2 0 0,6 2 0,0 0 0,2 2 0,-6-6 0,-1-1 1293,-6-4-1293,-9-9 0,-3-1 0,-2-2 0</inkml:trace>
  <inkml:trace contextRef="#ctx0" brushRef="#br0" timeOffset="3579">18403 13380 24575,'28'0'0,"-2"2"0,-4-1 0,-5 1 0,3-2 0,15 0 0,0 0 0,0 0 0,-15 0 0,-17 0 0,-2 0 0</inkml:trace>
  <inkml:trace contextRef="#ctx0" brushRef="#br0" timeOffset="4822">21415 12837 24575,'-32'-18'0,"7"4"0,-5 2 0,13 6 0,-16-3 0,18 6 0,-17 9 0,-3 4 0,18-4 0,-1 2-376,-6 2 0,-7 3 0,1 0 0,4-1 376,4 0 0,0 1 0,-4 0 0,-3 2 0,2-1 0,-4 6 0,4-1 0,8-4 0,-1 1 0,-2 3 0,-3 2 0,6-2 0,5 2 0,1-4 0,3-3 0,10-10 0,-2-1 0,4 1 1504,1 12-1504,2 5 0,4 15 0,-2-8 0,2 2 0,0-8 0,-1 0 0,0 0 0,4 0 0,3 3 0,-2-5 0,-2-4 0,9 9 0,3 1 0,-7-14 0,-1 0 0,1 0 0,4 2 0,7-1 0,5 2 0,3-2 0,-1-1-820,-5-5 1,-1-2 0,1-1 0,1 2 819,-1 1 0,1 1 0,1 0 0,0 0 0,-1-2 0,6-2 0,0-1 0,-1-2 0,-3-1 0,-3-3 0,-3-1 0,1 0-515,3 1 0,1 1 1,-1-3 514,1-4 0,0-3 0,-4 1 0,-5 4 0,-2-3 0,4-6 0,1-5 0,-8 1 0,-9-9-341,-4 5 1,-1-9 0,-1 1 0,-1 4 340,-2 4 0,-2 1 0,-1-4 0,-2-4 0,1 0 0,0 8 2723,-2-5-2723,0 9 0,-1 0 1679,-3-6-1679,2 13 0,-7-12 0,-3 0 0,-1 5 0,0 0 0,-3-1 0,1 5 0,-3 0 0,2 3-117,3 0 1,-2 2 116,-3-3 0,-6-2 0,0 1 0,5 3 0,3 4 0,0 1 0,-6-4 0,-5 0 0,2 2 0,6 4 0,0 2 0,0-1 0,-2-1 0,0 0 0,-1 1-193,1 0 0,0 2 0,2 0 193,2-2 0,1 2 0,3 2 0,2 1 0,-5 7 0,-2 3 0,9 2 0,0 2 1949,2 1-1949,-5 7 160,14-19 1,3-2 0,1-3 0</inkml:trace>
  <inkml:trace contextRef="#ctx0" brushRef="#br0" timeOffset="5627">20750 13216 24575,'15'0'0,"3"0"0,-1 0 0,14 0 0,1 0 0,-7 0 0,4 0 0,-1 0-656,0 0 0,0 0 656,0 0 0,2 0 0,-1 0 0,10 0 0,-4 0 0,-11-2 0,1 1 0,12-1 0,-3 0 320,-9-4-320,2 3 0,-16 1 0,-6 2 0,3 0 0,-3 0 992,0 0-992,-1 0 0,3 0 0,1 0 0,3 0 0,19 2 0,-4-2 0,5 0 0,0 0-696,-4 0 1,1-1-1,0 0 696,1 1 0,1 0 0,0 0 0,-4-1 0,0-1 0,-5-1 0,2-1 0,-26 2 0,-8-3 0,9 4 0,-3 0 0</inkml:trace>
  <inkml:trace contextRef="#ctx0" brushRef="#br0" timeOffset="6536">22271 13595 24575,'-4'7'0,"3"8"0,4 0 0,8 9 0,1-3 0,2-1 0,7 6 0,-7-9 0,1-2 0,5-7 0,0-4 0,-2-5 0,9-7 0,-2-3 0,-13-8 0,0-8 0,-2-1 0,-7 7 0,-2 1 0,-2 3 0,-2 11 0,-7-1 0,-12-1 0,-1 6 0,0 1 0,-10-5 0,12 5 0,2 2 0,-1-1 0,12 0 0,-7 0 0,13 0 0,1 0 0</inkml:trace>
  <inkml:trace contextRef="#ctx0" brushRef="#br0" timeOffset="8156">15871 17762 24575,'35'0'0,"-10"-2"0,4-1 0,3-2 0,0 0 0,3-1 0,0-2 0,1 1 0,1-1-656,-6 2 1,0 0-1,1 0 1,0-1 0,-2 0 51,3-2 0,0 1 0,-2-2 1,-3 0 603,-2-1 0,-2-1 0,-4 0 1695,8-5-1695,-11 1 0,-6 0 920,-15 6-920,-20-6 0,-12 1 0,12 12 0,-2 2 0,0-1 0,-2-3 0,-2 0 0,1 3-223,-6 6 0,-1 5 1,5 2 222,8 3 0,2 2 0,-2-3 0,3 3 0,7 8 0,6 0 2959,4-7-2959,4 7 0,5 4 0,9-3 0,5 1 0,-3-2 0,1 2 0,0-1-648,-1-4 1,1 0 0,0 0 647,6 6 0,0 1 0,-4-4 0,2 1 0,2-2 0,2-2 0,-6-10 0,0-4 0,-1 1 0,2-4 0,7-5 0,3-5 0,-4 0 0,3-5 0,-2-1 0,-5 0 0,-19 7 0</inkml:trace>
  <inkml:trace contextRef="#ctx0" brushRef="#br0" timeOffset="8799">16772 17729 24575,'1'-3'0,"5"-2"0,2 3 0,7-3 0,20-7 0,-11 2 0,2-1 0,0-1-775,5-2 1,0-2 774,-7 1 0,2-2 0,-2 0 0,-4 1 188,-3-1 0,-4-2-188,3-10 0,-6 2 0,-10 5 0,-17-9 0,10 26 0,-8-7 1173,7 14-1173,0 4 0,-7 9 0,-6 8 0,3-2-998,6-7 1,0 2 997,-5 5 0,-3 3 0,0 2 0,5-5 0,-2 12-333,4-9 1,4 2 332,11 3 0,8 1 0,1-9 0,4 0 0,0 0 0,2 9 0,1-1 0,-1-10 0,2-1 0,1-1 0,7 1 0,-2-3 0,2 4 0,5-2 0,-3-4 0,-18-11 0,14 5 0,-22-8 1923,-2-2-1923,-1-5 184,2-1 0,-2 3 0,2 1 1</inkml:trace>
  <inkml:trace contextRef="#ctx0" brushRef="#br0" timeOffset="9486">17929 17539 8191,'-9'0'0,"-20"7"3276,11-1-2383,-3 2 1,-2 1-894,0 1 0,0 1 0,5-3 0,0 2 0,-12 8 0,1 0 0,6-1 1409,6-1 0,3 1-1409,3 7 1719,5-10-1719,9 14 3276,7-12 0,4 8-3160,9-2 0,2-1-632,-9-7 1,0-1 515,11 9 0,4 3 0,-4-3 0,-10-8 0,-1 0 0,10 7 0,-3-2 0,-11-8 0,-7-7 0,-2-2 0</inkml:trace>
  <inkml:trace contextRef="#ctx0" brushRef="#br0" timeOffset="10241">18414 17657 24575,'-6'2'0,"-12"12"0,9-7 0,-5 9 0,0 1 0,8-7 0,-8 11 0,14-8 0,7 15 0,4 6 0,-1-12 0,2 3 0,1-3-302,2 1 0,3 0 302,2-4 0,6 4 0,3 0 0,-1-2 0,-3-3-874,-2-2 1,-2-4 0,4 1 873,2 1 0,4 2 0,2-1 0,-1-1 0,-6-4 0,4-3 0,-2-2-238,6 1 0,0-5 238,-10-5 0,-1-9 0,-7-6 0,-2-7 0,0-3 0,-1 4-1138,8-6 1,-3-2 1137,-6 2 0,-1-5 0,-1-1 0,-1 4 0,-1 4 0,-2 2 0,0 1 0,0-7 0,1-1 25,0 2 1,0-2-1,-1 4-25,-4 6 0,1 1 0,1-6 0,-1-1 1107,-7 1 0,-3 4-1107,2 0 0,-18 3 0,-6 4-470,10 14 0,-3 4 470,-11 1 0,-6 2 0,5 1 0,8-2 0,0 2 0,-4 6 0,-6 3 0,0 1 0,4-2 0,0-1 0,0-1 0,6 0 0,-2 1 0,0 0 0,1-1 0,-2 0 0,2 0 0,3-3 0,5-1 0,2-1 0,-1 2 0,-1 0 0</inkml:trace>
  <inkml:trace contextRef="#ctx0" brushRef="#br0" timeOffset="10729">18265 17887 8191,'20'-3'0,"7"-4"1636,-2 3 1,5 0-1637,1-2 0,4-1 0,-1 1 0,-5 2 0,0 1 0,3 0 5,-2-1 0,4 0 0,2-1 1,0 0-1,-1 0 0,-4 1-5,6-1 0,-3 1 0,2-1 0,-5 1 0,3 1 0,0-1 0,-1 0 0,-3 0 555,3-1 1,-3-1-1,-3 1-555,0 1 0,-2 0 1638,0 1 0,-10-2-423,-16 3-826,-13 2 0,2 0 1,2 0-1</inkml:trace>
  <inkml:trace contextRef="#ctx0" brushRef="#br0" timeOffset="11563">18741 17103 8191,'-10'1'0,"-9"23"3276,8-7-2402,-3 8 0,-1 0 1949,4-6-2823,-6 10 1723,0-5-1723,8-4 3276,-5 3 0,12-12-3014,2-11-262,5-2 0,3-7 0,8-8 0,5-8 0,-6 5 0,6-6 0,1 1 0,-4 4 0,0 1 0,-1 1 0,-6 9 0,-5 9 0,2 1 0,1 6 0,9 5 0,1 3 0,-4-5 0,2 2 0,9 7 0,2 1-407,4-4 0,0 0 407,-6 1 0,0 0 0,-1-5 0,2 0 0,-5-3 0,-3-1 0,3 1 0,-5-1 0,-13-6 0,-4-1 0,-4-1 0,2 1 0,-1-2 0</inkml:trace>
  <inkml:trace contextRef="#ctx0" brushRef="#br0" timeOffset="12066">19329 17260 24575,'13'19'0,"2"0"0,5 4 0,1 2 0,-2-1 0,0 1 0,1 2 0,1 1-547,-2-2 1,1 1 0,1 2 0,1 1 0,-1 1 0,-1 1 136,-2-2 0,0 3 1,1 0-1,-1 2 1,-1-1-1,0 1 0,-1-3 1,-2-1-247,2 6 1,-2-2-1,-1-1 1,-1-1 0,0 2 590,-1-4 0,2 2 1,-1 0-1,-1-2 0,-5-2 1,-5-5 64,-13 10 0,-10-7 303,0-12 1,-4-2 0,0-1-304,-4 6 0,-3-2 0,1-7 0,-6-1 0,-1-1 0,7-2 0,0-2 0,3-1 0,1-1 0,-2 1 0,7-2 0,4-3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2T18:01:09.956"/>
    </inkml:context>
    <inkml:brush xml:id="br0">
      <inkml:brushProperty name="width" value="0.05292" units="cm"/>
      <inkml:brushProperty name="height" value="0.05292" units="cm"/>
      <inkml:brushProperty name="color" value="#FF0000"/>
    </inkml:brush>
  </inkml:definitions>
  <inkml:trace contextRef="#ctx0" brushRef="#br0">19637 2486 24575,'-19'9'0,"7"5"0,1 3 0,2-1 0,0 2 0,-4 12 0,3 3 0,4-7 0,3 0 0,-2 2 0,3 2 0,7-1 0,4-1 0,0-3 0,3 0 0,5 5 0,1-1 0,-6-8 0,0 0 0,1 7 0,-1-1 0,-7-7 0,0 0 0,1-1 0,-1 1 0,0 12 0,-3-9 0,-2-10 0,0-1 0,0-9 0,0-1 0</inkml:trace>
  <inkml:trace contextRef="#ctx0" brushRef="#br0" timeOffset="535">19579 2863 24575,'11'-5'0,"12"0"0,0-1 0,7-1 0,1-1 0,-4 2 0,2 1 0,0 0 0,7-3 0,2-1 0,-9 2 0,-14 4 0,-15 2 0</inkml:trace>
  <inkml:trace contextRef="#ctx0" brushRef="#br0" timeOffset="2116">20119 2949 24575,'3'-8'0,"1"0"0,3-2 0,7-8 0,-2 3 0,0-1 0,8-12 0,-3 9 0,-12 13 0,-5 17 0,0 4 0,0 20 0,0-4 0,0-9 0,0 0 0,0 4 0,0-2 0,0-13 0,0-2 0,2-6 0,0-1 0,-1 1 0,1-3 0,-2 1 0</inkml:trace>
  <inkml:trace contextRef="#ctx0" brushRef="#br0" timeOffset="2692">22013 2493 24575,'-15'16'0,"-3"7"0,8-8 0,0 3 0,1 3 0,1 3 0,2 10 0,3 1 0,1-12 0,1 1 0,1 4 0,0 2 0,0-1 0,0-5 0,0 0 0,1 9 0,0 0 0,2-5 0,0-3 0,2 4 0,-1-10 0,-2-16 0</inkml:trace>
  <inkml:trace contextRef="#ctx0" brushRef="#br0" timeOffset="3089">21845 2870 24575,'8'-2'0,"-1"0"0,2-1 0,17-7 0,6 2 0,2-2 0,-13 5 0,0 0 0,-3 0 0,1-1 0,2 0 0,0-1 0,-2-1 0,-2 1 0,2-1 0,-13 3 0</inkml:trace>
  <inkml:trace contextRef="#ctx0" brushRef="#br0" timeOffset="3817">22217 2778 8191,'25'7'0,"5"5"3276,2 3-1489,-8 0 1031,-5 0-2818,-22 1 859,-4 1 1,-1 1-860,-1 1 0,-1 2 0,-6 10 0,0 0 1638,3-7 0,1-2 0,0-1 0,1-3-1406,-3 1-232,10-12 0,3-7 0,4-7 0,9-8 0,5 3 0,2 0 0,1 0 0,0 2 0,9-1 0,0 2 0,-2 3 0,-2 1 0,6-2 0,-3 4 0,-25 1 0,-1 2 0</inkml:trace>
  <inkml:trace contextRef="#ctx0" brushRef="#br0" timeOffset="5322">20399 2833 24575,'0'0'0</inkml:trace>
  <inkml:trace contextRef="#ctx0" brushRef="#br0" timeOffset="6241">20342 2908 24575,'7'-7'0,"4"-2"0,-3 1 0,0-3 0,-1 5 0,-5-3 0,1 7 0,-3-3 0,1 2 0,1-2 0,-2-3 0,2 6 0,-6 11 0,4 3 0,-6 17 0,4-9 0,1 0 0,-2 15 0,1-15 0,1-1 0,3 5 0,0-9 0,0-3 0,0-5 0,-2-4 0,0 0 0,0 0 0,0 2 0,0-1 0,0-1 0,0-1 0</inkml:trace>
  <inkml:trace contextRef="#ctx0" brushRef="#br0" timeOffset="8475">22109 2995 24575,'1'-7'0,"3"0"0,1-1 0,1-2 0,-3 1 0,1-2 0,-2 1 0,0 2 0,0 8 0,-1 5 0,0 6 0,0 11 0,2 2 0,-2-3 0,1 2 0,-1-3 0,0 0 0,4 14 0,-5-13 0,2-17 0,-2-3 0,0-2 0</inkml:trace>
  <inkml:trace contextRef="#ctx0" brushRef="#br0" timeOffset="9687">24274 2606 24575,'-5'9'0,"0"8"0,1 0 0,-1 3 0,2 7 0,0 3 0,1-2 0,0 1 0,0 0 0,0 5 0,1-1 0,1-2 0,2-3 0,4 0 0,-1-16 0,3-1 0,-5-5 0,-1-3 0,-1-1 0</inkml:trace>
  <inkml:trace contextRef="#ctx0" brushRef="#br0" timeOffset="9982">24171 2862 8191,'6'0'0,"7"0"3276,3-3-1489,18-4-1083,-11 1 1,0-1-1,-18 5 1</inkml:trace>
  <inkml:trace contextRef="#ctx0" brushRef="#br0" timeOffset="55008">19595 2509 24575,'-19'0'0,"-3"1"0,12 4 0,-14 9 0,10 0 0,0 3 0,-3-1 0,1 1 0,-1 4 0,2 0 0,-3 4 0,10-9 0,6-7 0,0-2 0,2 2 0,4 3 0,1 10 0,4 7 0,-2-5 0,0 1 0,-1 8 0,2-7 0,-1 0 0,-3 2 0,6 5 0,-4-7 0,9 3 0,-5-13 0,1-1 0,10 14 0,-6-14 0,-1-3 0,0-3 0,10 0 0,-5-7 0,6-4 0,6-1 0,-10 0 0,10-3 0,-6-4 0,5-8 0,-3-7 0,-17 6 0,-2-1 0,7-14 0,-12 14 0,0 1 0,1-4 0,-4-3 0,-4 6 0,-3-2 0,-3-1 0,-1-1 0,-4-6 0,-1 0 0,-5 6 0,-2-2-320,3-1 0,0-2 0,0 2 320,0 2 0,0 1 0,3 1 0,0-3 0,4 7 0,1 2 0,3 9 0,3 8 0,-3 2 0,0 4 0,-16 5 480,8-2 0,-2 1-480,-1 0 0,0-1 0,-13 7 0,15-7 0,15-7 0,1-1 0</inkml:trace>
  <inkml:trace contextRef="#ctx0" brushRef="#br0" timeOffset="130508">6544 18216 24575,'-7'7'0,"-9"9"0,6-4 0,-10 10 0,7-2 0,0-2 0,2 3 0,1-4 0,3-5 0,-3 4 0,8-6 0,-4 10 0,4-6 0,-2 6 0,0-3 0,0 0 0,-3 6 0,4-9 0,-5 14 0,0-6 0,-2 12 0,1-10 0,2-1 0,5-8 0,-2-3 0,4 8 0,-1-11 0,2 9 0,1-8 0,4 6 0,3 6 0,-2-4 0,2 3 0,3 6 0,1 3 0,0-1-321,0 4 0,-1-1 321,0-7 0,1 0 0,-3-4 0,0 2 0</inkml:trace>
  <inkml:trace contextRef="#ctx0" brushRef="#br0" timeOffset="131399">7629 18265 24575,'7'13'0,"-1"0"0,8 21 0,-4-2 0,1 2 0,0 2 0,0-1 0,0 0 0,-2-2 0,-2-4 0,-3-1 0,-4 6 0,-2-1 0,0 3-784,0 1 0,0 0 784,0-8 0,0 1 0,0-3 101,2 1 1,0-2 0,0 8 0,0-31 0</inkml:trace>
  <inkml:trace contextRef="#ctx0" brushRef="#br0" timeOffset="132538">8176 18245 24575,'-6'5'0,"2"2"0,-1-1 0,-2 7 0,0 2 0,0 7 0,0-5 0,4 1 0,-5 1 0,3 1 0,-1 4 0,-3 3 0,2-4 0,-1-2 0,2-4 0,4-4 0,-2 5 0,-6 17 0,5-13 0,1 1 0,-2 10 0,0 0 0,3-11 0,0 0 0,1 4 0,1-2 0,4 0 0,1 3 0,10 4 0,-1-13 0,2-1 0,8 4 0,3-1 0,-4-1 0,1-2 0,-1-5 0,-1-2 0,4 1 0,-13-11 0,-4 2 0,-5-2 0</inkml:trace>
  <inkml:trace contextRef="#ctx0" brushRef="#br0" timeOffset="133481">9472 18242 24575,'11'-2'0,"12"3"0,-1 2 0,6 3 0,-7-1 0,-9 2 0,-2 11 0,1 14 0,-4-4 0,0 3-426,-1 3 0,0 4 426,-3-3 0,-1 3 0,-1-1 0,-1-9 0,-1-1 0,0 0 0,-2 5 0,1 1 0,-2-3 0,-2-1 0,0-4 0,-4 8 0,3-12 0,5-18 0,1-2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1T14:37:02.211"/>
    </inkml:context>
    <inkml:brush xml:id="br0">
      <inkml:brushProperty name="width" value="0.05292" units="cm"/>
      <inkml:brushProperty name="height" value="0.05292" units="cm"/>
      <inkml:brushProperty name="color" value="#FF0000"/>
    </inkml:brush>
  </inkml:definitions>
  <inkml:trace contextRef="#ctx0" brushRef="#br0">25414 7076 24575,'-5'-2'0,"1"0"0,-3 0 0,-9-7 0,-3-2 0,-1 2 0,-1 1 0,-7-4 0,-2 0 0,-3 4 0,-3 1-567,9 3 1,-2 0-1,-1 1 567,-3 0 0,-1 2 0,0-1 0,-1-1 0,0 0 0,2 1-65,5 2 1,0 0-1,3 0 65,-1 0 0,1 0 0,-3-2 0,2 1 0,-5 0 0,6-1 0,-5-1 0,1 1 0,-4 1 0,-2 1-486,5-1 0,-4 0 1,0-1-1,3 2 486,-1-1 0,1 1 0,1 1 0,-3-1 0,1 2 0,3-1 753,4 0 0,2 1-753,-1 3 0,0 0 95,5-1 0,0 0-95,-10 4 0,-3 2 0,8-4 0,-1 1 0,-2 1-489,-6 3 0,-2 2 0,1 1 489,7-3 0,0 0 0,0 0 0,1 0 0,-4 1 0,0-1 0,1 2 0,0 0 0,1 0 0,3-1 985,-1-2 0,2 0-985,-4 2 0,0 1 0,4 0 0,1 0 0,5-3 0,2 0 0,-1 4 0,3-1 0,-2 1 0,-2 12 1638,8-6-1638,1-3 0,2 2 0,2 3 0,3 2 0,-2 2 0,1 0 0,3-1 0,0-2 0,0 10 0,0-10 0,0-5 0,3 14 0,1 4 0,-1-13 0,-1 0 0,1 13 0,2 1 0,1-6 0,2-3 0,-4-8 0,0 1 0,7 11 0,1 0 0,-5-11 0,0 0 0,4 7 0,0-1 0,-5-7 0,-1 0 0,6 7 0,-1-1 0,-2 8 0,4-5 0,-7-9 0,-2-13 0,2 3 0,1 0 0,3 6 0,-3-6 0,1 5 0,4 7 0,5 3 0,-6-7 0,1 1 0,4 0 0,0 0 0,-2 0 0,0 1 0,3 1 0,1 2 0,0-1 0,2 2 0,-1-1 0,0-3 0,0 1 0,1-3 0,3 0 0,1-3 0,5 3 0,2-1-392,-6-4 0,0-1 0,2 0 392,-1-1 0,3 0 0,-1 0 0,-1-1 0,0 0 0,-2 0 0,2 0 0,4-1 0,2-1 0,1 0 0,-1 0-765,1 0 0,0 0 1,2 1 764,-7-2 0,1 0 0,2 0 0,-1 1 0,0-1 0,3 1 0,-1 0 0,1 0 0,0 0 0,3 1 0,1 0 0,-1 0 0,-3-1-225,-2-2 0,-3 0 1,1-1 224,1 1 0,0 0 0,-2-2-51,5-1 0,-1-2 51,1 2 0,1-2 0,-7-2 0,0-2 0,1-1 0,3-2 0,0-3 0,0-1 0,-2 1 0,1-1 0,0-2-148,0-3 1,1-2 0,-1-1 0,-1 0 147,-2-1 0,-1 1 0,-1-3 0,0 0 0,0-2 0,0-2 0,-2 1 0,-5 0 0,-2 0 0,-1 0 0,-1 0 0,5-8 0,-2 0 0,1-1 0,-3 5 0,1 1 0,-1-1 0,-2 0 0,-1-7 0,-2 0 0,0 2 0,-1 7 0,0 1 0,-2-2 0,-4-4 0,-3-2 0,-1-2 0,-1 3 0,-3-3 0,-1 2 0,-1-4-257,0 6 0,0-3 0,-1-1 0,-1-1 0,-1 2 257,0 4 0,0 0 0,-1 0 0,-1 0 0,-1 0 0,1 0-448,-3-1 1,1-1 0,-1 0 0,-1 0 0,-1 0 0,0 0 447,1 4 0,-1 0 0,-1 1 0,0-1 0,-1 1 0,1 0 0,-1 1 0,-3-4 0,-1 1 0,0 0 0,0 1 0,0 2 0,1 0-385,-4-3 0,1 2 0,0 1 1,-1 1 384,-2 2 0,-1 1 0,0 1 0,-1 4 0,1 3 0,1 4 0,-2 1 0,0-1 0,2 1 0,0 0 0,-1 1 0,-1 0 0,-4 1-335,3 1 1,-3 1 0,-2 0-1,-1 0 1,-1 1 0,0 0 0,0 1-1,2 1 335,1 0 0,1 0 0,0 1 0,0 1 0,0-1 0,-1 2 0,0 0 0,-2 0-101,4 1 0,-1 0 1,-1 0-1,-1 1 0,0 0 1,0 1-1,0-1 1,0 1-1,2 0 0,0 0 1,2 0 100,-7 1 0,3-1 0,0 1 0,1 0 0,0 1 0,-1 1 0,-2 1 12,6-1 1,-3 2 0,-1 0 0,0 2 0,-1-1 0,1 1 0,2-1 0,2-1 0,3 0 0,3-2 0,-12 4 0,7-3 0,-3 2 0,3 0 0,0 1 0,0-1 0,-1 1 0,1-1 0</inkml:trace>
  <inkml:trace contextRef="#ctx0" brushRef="#br0" timeOffset="2280">22889 9013 8191,'0'-19'0,"0"-5"3276,-1 17-1489,-1-4 1031,-1 6-2818,-1 2 1719,-13-11-1719,-14-7 0,15 9 0,-3-1 0,-8-3 0,-3 0 0,0 1 1638,-4 1 0,-2 1-1158,5 3 0,-5-2 0,0 1 0,2 2-480,-1 2 0,2 1 0,-2 1 0,3 0 0,-1 1 0,-1-1 0,-1 2-656,1 1 1,-2 1-1,0 0 1,-1 1 0,1-1 574,1 0 1,-1 0 0,1 0 0,-1 1 0,-1-1 80,6 2 0,-1-1 0,-1 1 0,1-1 0,-1 1 0,0 0 0,2 0 0,-3-1 0,1 1 0,1-1 0,-1 1 0,1 0 0,0 1 0,-1-1 0,1 1 0,0 1 0,0-1 0,0 1 0,1-1 0,-5 0 0,1 0 0,0 0 0,0 0 0,0 0-333,2 0 1,-1 0 0,-1 0 0,2 1-1,0-1 1,2 0 332,-5 0 0,3-1 0,0 1 0,-1 1 0,3 1 0,-2 1 0,1 1 0,0 0 0,4 2 0,-5 3 0,3 2 0,1 2 0,3 0 0,1 2 0,0 0 0,2-1 0,0 3 0,1-1 0,1 1 0,-7 6 0,2 0 0,2-1 0,3 0 0,5-5 0,2 0 555,-4 4 1,3 2-556,5-1 0,2 1 0,0 7 0,2 2 628,2 0 1,2 2 0,0 1-629,0-1 0,1-1 0,0 1 0,2-7 0,-1 1 0,1-1 0,1-1 0,1 6 0,1-1 0,1 0 0,3 2 0,0 1 0,2-1 0,1-3 0,0-2 0,2 1 361,-2-5 0,0 1 1,1-1-1,0-1-361,3 4 0,1-1 0,0-1 0,-1-3 0,0 0 0,0-1 0,0 5 0,0-3 0,2-5 0,-1-3 0,4 7 0,-1-5 0,1 3 0,-1 0 0,1 2 259,-1-4 1,2 1 0,0-1-260,1 0 0,1 0 0,-1-1 0,5 4 0,1-1 0,-2-4 0,3 0 0,-2-3 0,2 0 0,0-1 0,0 0 0,2 2 0,1-1-92,1 0 0,-1-2 1,0 2 91,-3-1 0,0 0 0,0 1 0,6 0 0,1-1 0,-3-1-161,-1 1 0,-1-3 161,-5-3 0,2-1 0,-1-2 0,1-2 0,1 0 0,0-1-367,2 1 0,1 0 0,1-1 367,-5 0 0,2-1 0,-1 0 0,1 0 0,7 0 0,-1 1 0,2-1 0,-7-1 0,2 0 0,-2 0 0,-1 0 0,-2 0 0,-3 0 0,3 0 0,3-1 0,2 1 0,1-1 0,-2-1 0,1-2 0,-2 0 0,1-1-373,-1 0 1,2 0 0,0-1 0,0-1 372,-2 1 0,-1-2 0,2 0 0,-1 0 0,-1-2 0,-1 1 0,1-2 0,-2 0 0,1 0 0,0 0 0,1-1 0,1 0 0,-1-1 0,0 0 0,-1-1 0,0-2 0,1-1 0,-2-1 0,-1 1 0,-1 0 0,5-3 0,-2 0 0,0-2 0,-4-2 0,0-2 0,-1-2 0,-2 1 0,-3-2 0,-2 0 0,0-1 0,-1 5 0,0 0 0,1-2 0,-1 1 0,-2-1 0,1-2 0,-2-1 0,-2 0 0,1 0-124,-1-2 1,0 1-1,-2-1 1,-1 0 123,-1 2 0,-2 0 0,0 0 0,-1 2 51,-2 1 1,-1 2 0,0 0-52,1-3 0,0 1 0,-2 2 490,-1 6 1,-1 0-491,-3-9 0,-1 0 0,0 1 0,-1 1 1221,-1 2 0,-1 1-1221,1 2 0,0 2 1990,-7-6-1990,-2 5 0,-1-1 0,-1 1 0,-1-2 0,3 3 0,-1 0 0,0 0 0,-7-6 0,0 2 0,1 3 0,-1 2 0,0 4 0,-3 1 0,1 1-765,-7-2 0,-1 1 765,6 3 0,-3 0 0,-1 0 0,1 2-611,3 2 1,1 2 0,-1 0-1,-1 1 611,-5-1 0,-2 0 0,-1 1 0,0 1 0,6 0 0,-1 1 0,0 1 0,1-1 0,1 1 0,-2-1 0,1 1 0,0 0 0,1 1-221,-1-1 1,0 1 0,1 0 0,3 0 220,0 1 0,2-1 0,2 1 0,0 0 0,2 0 0,1 1 0,5 0 0,11-2 0,-5 1 0</inkml:trace>
  <inkml:trace contextRef="#ctx0" brushRef="#br0" timeOffset="4595">25885 6576 24575,'-8'1'0,"-1"1"0,-9-4 0,-3 0 0,-1 2 0,-1-1 0,-2-1 0,1 1 0,-12 1 0,25-3 0,1-9 0,-3-12 0,-2-5 0,-3-4 0,4 9 0,1 0 0,-2-4-701,-2-2 1,0-3 0,-1-1-1,-1 1 701,5 6 0,-1 0 0,0 1 0,1-1 0,-1 1 0,-3-6 0,-1 0 0,1 0 0,1 0 0,1 1 0,0-1 0,0 2 0,3 4 0,-2-2 0,3 3 0,1-1 0,3 0 0,8 4 0,4 0 0,1-4 0,2-2 0,2 0-406,2-5 1,3 0 0,0 0 405,0-1 0,0 1 0,3 1 0,4 2 0,4 1 0,-2 1 0,-4 5 0,-1-1 0,1 1 0,3-2 0,0-1 0,1 0 0,1-1 0,-1-1 0,1 3 0,-1 4 0,1 3 0,0 1-45,1 1 0,0 2 1,0 2 44,4 2 0,0 2 0,6 2 0,2 1 0,-12-2 0,2 0 0,1-1 0,1 0 0,4 0 0,1 0 0,1-1 0,2 1-656,-4 0 1,1-1-1,0 0 1,3 1 0,3 0 614,-10 3 1,3-1 0,2 1 0,1 0 0,1 0 0,0 0 0,-1 0 0,0 0 0,-3 1-1,-2 1 41,3-1 0,-3 1 0,-1 0 0,-1 0 0,1 0 0,3 0-201,0 0 0,3-1 0,1 0 0,1 1 1,-1-1-1,-2 1 0,-3 1 0,-4 0 201,10 2 0,-6 1 0,-2 2 29,-3 2 1,-2 2-1,2 1-29,4 0 0,3 1 0,0 2 0,-4 0 0,2 2 0,0 1 0,-1 0-207,-1-1 1,-1 2 0,1 0 0,-2-1 206,0 1 0,-1-1 0,0 0 0,-2 1 0,2 2 0,-3 1 0,0-1 1092,-4 0 0,-1 0 0,-1 0-356,2 6 1,-1 0 358,1 0 1,-1-1-1096,-5-1 0,-2 0 564,-3 2 0,-2-1-564,-3 0 0,0 0 817,0-1 1,-1 1-818,3 10 0,-1 2 0,-2-3 0,0 3-641,-1-8 0,0 3 0,0 1 0,0 0 641,0 2 0,-1 0 0,0 0 0,-1 1 0,-3 4 0,-1 0 0,0 1 0,-1-2-347,1-2 0,-1-1 0,1-1 0,-2-1 347,-3 6 0,-1-1 0,-1-2-284,-2-3 0,0-1 0,-1-2 284,0-4 0,1-1 0,-2 0 0,-2 1 0,-1-1 0,-1 0 0,1 0 0,-1-2 0,-1 0 0,-2-1 0,-1-1 0,-1-1 0,-6 4 0,-1-2 0,4-5 0,-1 0 0,2-2 0,-4 0 0,0-2 0,2 1 0,-3 0 0,2 0 0,-4 1 0,0-1 0,2 0 0,-1-1 0,0-1 0,7-2 0,1-2 0,-1 1-54,0 0 0,-1 0 0,1-1 54,-7 0 0,2 0 2617,-6 1-2617,16-4 0,-2-2 0,1-3 0,-1 0 0,-9-2 0,-2 0 172,8 1 1,-1 0-1,-1 0-172,-2-2 0,-1 0 0,0-1-170,-5-1 0,-1 0 0,0 0 170,3-1 0,0-1 0,-3-1 0,8 2 0,-4-2 0,-1 0 0,0 0 0,2-1 0,2 2 0,-2-1 0,4 0 0,-1 0 0,-1 0 0,-2-1 0,-3-1 0,0 0 0,2 0 0,2 2 0,-1-2 0,3 2 0,1-1 0,2-1 0,0-1 0,2 2 95,-4-2 1,1 2-96,4-1 0,3 2 0,2 3 0,8 3 991,7-1-991,1 0 1632,-3-3-1632,-3-10 0,-5-5 0,5 6 0,-2 3 0</inkml:trace>
  <inkml:trace contextRef="#ctx0" brushRef="#br0" timeOffset="38091">25041 11218 24575,'-19'-19'0,"0"1"0,0 0 0,-8-8 0,1 4 0,1 10 0,-3 3 0,-4 0 0,-2 0 0,-3 2-820,8 3 1,-2 1 0,-3 0 0,0 1 426,5 0 1,-2 1-1,-1 0 1,1 1 0,1 0 392,-4 1 0,1 0 0,-1 1 0,-2 1 0,6 0 0,-1 0 0,-2 1 0,-1 0 0,0 0 0,2 1 0,1 1 0,-3 1 0,2 0 0,1 1 0,-3 2 0,-6 1-205,14-4 0,-2 1 0,-3 1 0,-2 0 1,-2 1-1,-1 0 0,-1 1 0,0 0 0,-1 0 1,0 0-1,0 0 0,1 0 0,1 0 0,1 0 1,2-1-1,1 0-8,-5 3 0,2-2 0,1 1 0,1 0 0,1-1 1,0 1-1,-1 0 0,0 0 0,-3 1 0,-1 1 92,6-3 0,-3 1 0,-1 1 0,-1 0 0,-1 0 1,-1 1-1,0-1 0,0 1 0,1 0 0,-1 0 0,2 0 1,1-1-1,1 0 0,2 0 0,2-1 0,2 0 121,-7 3 0,2 0 0,3-1 0,2 0 0,0 0 0,0 1 0,-2 1-328,1 1 1,0 0 0,-1 1 0,1 0 0,-1 1 0,1 1 0,0 1 0,0 0 327,3-1 0,1 1 0,0 0 0,0 2 0,0-1 0,0 1 0,0 1 0,-1-1 0,0 1 0,0 0-99,1-1 0,0-1 0,0 1 0,-1 1 0,0-1 0,0 1 0,0 0 0,0 0 0,0 1 0,-1 0 0,1 0 0,0 0 99,1-1 0,1 1 0,0-1 0,-1 1 0,1 0 0,-1 1 0,0 0 0,1-1 0,-1 1 0,0 1 0,0-1 0,0 0 0,0 0 0,0 0 0,1 0 0,-1 0 0,0 0 0,-1 0 0,1 0 0,0 1 0,-1-1 0,1 1 0,0-1 0,-1 0 0,1 1 0,0-1 0,1 0 0,-1-1 0,1 1 0,-1 1 0,0 0 0,0-1 0,0 1 0,1-1 0,-1 1 0,1-1 0,0 0 0,0 0 0,0 0 0,0 0 0,1-1 0,-1 0 0,-2 3 0,0-1 0,0 0 0,1 0 0,-1-1 0,1 1 0,0-1 0,-1 0 0,1 1 0,-1-1 0,1 0 0,-1 1 0,0 0 0,-1 0 0,1-1 0,0 1 0,-1 0 0,1-1 0,0 1 0,0-1 0,1 1 0,0-1 0,-1 2 0,1-1 0,1 0 0,-1 0 0,1 0 0,0 0 0,-1 0 0,1 0 0,-1 0 0,-1 0 0,1-2 0,0 1 0,0-1 0,-1 1 0,1-1 0,-1 1 0,0-1 0,0 1 0,-1 0 0,1 0 0,0 0 0,0 0 0,0 1 0,-1 0 0,0 0 0,1 0 0,-1 1 0,0-1 0,1 0 0,-1-1 0,1 0 0,1-1 0,-1-1 0,-2 2 0,1-1 0,0 0 0,1-1 0,-1-1 0,1 1 0,-1-1 0,-1 0 0,0 2 10,2-4 1,-1 1-1,0 1 1,-1-1 0,0 0-1,0 1 1,0-1 0,0 0-1,1-1 1,1-1 0,1 0-11,-6 5 0,1-1 0,1-1 0,1-1 0,0 0 0,-1 0 0,0 1 50,2-3 0,0 0 1,-1 1-1,1-1 1,-1 0-1,1 0 0,1 0 1,1-1-51,-3 3 0,0-1 0,2 1 0,0-1 0,0 0 0,0 0 181,-2 3 0,0 0 0,0 0 0,0 0 0,0 1-181,3-2 0,-1 0 0,0 0 0,0 1 0,0 0 0,1-1 0,1 1 0,1-1 0,-1 1 0,2 0 0,-1-1 0,1 1 274,-2 3 0,1 0 1,0 0-1,1 0 1,1 1-275,0 1 0,0 0 0,1 1 0,1-1 0,1-2 817,-3 5 0,2-3 0,0 3-817,3-2 0,-1 2 0,1 0 0,3-4 1415,1 0 0,4 2-1415,4-5 0,1 6 0,2 4 0,0 0 0,1-2 0,1-3 0,4 7 0,2-3 0,0 2 326,-3-5 0,0 3 0,0 0 0,2-2 0,3-3-326,9 5 0,5-4 0,0-2 0,-2-4 0,1-2 0,1 2 0,-2-3 0,0 2 0,2 0 0,0-2 0,1-2 0,0-1 0,1-1 0,1-1 0,0-2 0,0 0 0,1-2 0,1-2 0,4-2 0,2-2 0,0-2 0,-1 1 0,3 1 0,-1 0 0,4-2-257,-11-3 0,2 0 1,3-1-1,0 0 0,1-1 1,0 0-1,-1 1 257,-1-1 0,0 0 0,-1 0 0,0-1 0,2 0 0,1 0 0,2 0-298,-4 0 0,3 0 0,1-1 0,1 1 0,1-1 0,0 0 0,1 0 0,-1-1 1,0 1-1,0-1 0,-2 0 286,-1 0 0,1 0 1,-2 0-1,0-1 0,1 0 1,-1 1-1,0-1 0,1 0 1,0 0-1,1 0-223,0 1 1,0-1-1,1 0 1,1 0-1,0 0 1,0 0-1,0 0 1,-1 1-1,0-1 1,-1 0-1,0 1 235,2 0 0,1-1 0,-2 1 0,1-1 0,-1 1 0,-1 0 0,0 1 0,-1-1 0,-1 0-150,1 0 0,-1 1 0,-1 0 1,0 0-1,-1 0 0,2-1 1,2 0 149,-2 0 0,2 0 0,1 0 0,0 0 0,1 0 0,-1-1 0,0 0 0,-2-1 0,-2 0 0,4-3 0,-2 0 0,-2 0 0,1-2 0,0 1 0,2-1 0,-3 2 0,1-1 0,1 0 0,1 0 0,0 0 0,0-1 0,-2 0 0,-1-1 0,1 0 0,-1-1 0,-1-1 0,0 1 0,-1-2 0,0 1 0,-1-1 0,3-1 0,-2 0 0,-1-1 0,1 0 0,0-2 0,1-2 0,-5 2 0,1-1 0,1-2 0,0-1 0,0 0 0,1-1 0,-1 1 0,-1-1 0,0 1-22,-1 1 0,0-1 0,-1 1 0,0 0 0,-1-1 0,1 1 0,0-1 0,0 0 0,1 0 22,0-1 0,1 0 0,-1 0 0,1 0 0,0-1 0,0 0 0,0 0 0,1 0 0,0-1 0,-3 3 0,1-1 0,1 0 0,-1-1 0,1 1 0,0-1 0,0 0 0,-1 1 0,1 0 0,-2 0 0,1 2 0,0-2 0,0 1 0,-1 1 0,-1 0 0,1 1 0,0-1 0,1-1 0,1 0 0,1-1 0,-3 2 0,1 0 0,1-1 0,0 0 0,2-1 0,-1 0 0,2 0 0,-1-1 0,0 1 0,0-1 0,0 1 0,0 0 0,-1 0 0,-1 1 0,1-1 0,0 0 0,0 0 0,-1 1 0,0-1 0,0 1 0,0 0 0,0-1 0,0 1 0,1-1 0,-1-1 0,1 0-37,-1 2 0,0-1 0,1-1 1,-1 1-1,1-1 0,0 0 1,1 0-1,-1 0 0,-1 0 0,1 0 1,-1 0-1,-1 0 0,0 0 1,-1 1 36,0-2 0,1 0 0,-2 1 0,0-1 0,0 1 0,0-1 0,-1 1 0,-1 0 0,1 0 0,-1 0 0,0 0 0,0 0 8,2-1 1,-1 0 0,0 0-1,-1 0 1,0 0 0,0 1-1,-1-1 1,1 1 0,-2 0 0,1 0-9,1-4 0,1 1 0,-2 0 0,1 0 0,-1 0 0,-1 0 0,0 2 0,0 0 145,1-3 0,0 1 1,0 0-1,-1 1 1,0 0-1,0 1-145,-1 0 0,0 1 0,0 0 0,-1 0 0,1 1 0,-1-1 291,3-4 0,-1 0 1,0 1-1,0-1 0,-2 0-291,-1 2 0,-2-1 0,0 1 0,-1-1 0,-1 1 605,1-4 1,-1-1 0,-2 1-1,1 0-605,-2 2 0,1 1 0,-1 0 0,-2-2 0,1-3 0,-1-1 0,-1 0 0,0-1 396,-1 0 1,-1 0 0,0-1 0,1-1-397,-1 4 0,0-2 0,0 1 0,0-1 0,1 0 0,1-1 0,0-2 0,0 1 0,1 0 0,-1 2 0,0-1 0,0 1 0,1 0 0,-1 1 439,0 1 1,0 0-1,0 1 1,-1 2-440,-1 3 0,-1 2 0,-1-2 0,-2-1 0,-1-1 0,0-1 0,0 1 0,0-8 0,1 1 0,-2-2 0,0 6 0,-1 0 0,-1-1 0,1 0 0,1 1 0,0 0 0,0 1 0,-1 0 0,-1-4 0,0 0 0,-1-1 148,1 4 0,0 0 0,0-1 1,-1 1-149,-1 3 0,0 1 0,-1 0 0,0 0 0,1-4 0,0-1 0,-1 0 0,0 1 0,-2 0 0,0 1 0,-1 0 0,1 0 0,0-1 0,0 0 0,0 0 0,0-1 0,0 0 0,0-1 0,0 1 0,1-1 0,-1-3 0,0 0 0,0 0 0,2 3 0,0 0 0,1 2 0,0 0 425,-2 0 0,1-1 0,0 5-425,-1-8 2816,-3 8-2816,6 22 1202,0-1-1202,0 6 2139,-2-2-2139,-2 3 0,-11-2 0,-3 2 0,-3 0 0,-8 0 0,-4 0-606,5 3 1,-3 1-1,-1 1 1,1 0 605,3-1 0,0 0 0,0 1 0,-2 1 0,2 1 0,-3 1 0,0 0 0,1 1 0,2-1 0,1 2 0,1 0 0,2 0 0,1 0 0,-1-1 0,2-1 0,2 2 0,-5 5 0,7 0 0,10 0 0,-1-1 0,7-5 0</inkml:trace>
  <inkml:trace contextRef="#ctx0" brushRef="#br0" timeOffset="117896">24019 11741 8191,'-23'-20'0,"-1"1"0,1 0 0,-2 2 0,-2 2 0,1 0 1092,3 1 0,0 0 0,-2 2-980,-2 2 1,-2 1 0,-2 0 0,-2-1-113,3 2 0,-1-2 0,-2 1 0,-1-1 0,-2 0 0,-2 0-152,7 2 0,-2 0 0,0-1 1,-2 1-1,0-1 0,-2 0 0,0 0 1,-2 0-1,0 0 0,-2 0 152,10 1 0,-2 1 0,0 0 0,-1-1 0,-1 1 0,0-1 0,-1 0 0,-1 0 0,0 1 0,0-1 0,-1 0 0,0 0 0,0 0 0,-1 1 0,1-1 0,-1 0 0,0 1-28,5 0 0,0 1 0,0-1 0,0 1 0,0 0 0,-1 0 0,0-1 0,0 1 0,0 0 0,-1 0 0,0-1 0,0 1 0,0 0 0,-1 0 0,0-1 0,0 1 0,0 0 0,-1-1 0,1 1 0,-1-1 0,-1 1 0,1-1 0,-1 1 28,6 0 0,-1 0 0,0 0 0,-1 0 0,0 0 0,-1 0 0,1 0 0,-1 0 0,0 0 0,0 0 0,-1 0 0,0 0 0,1-1 0,-1 1 0,0 0 0,0 0 0,0 0 0,0-1 0,0 1 0,0 0 0,0 0 0,0 0 0,0 0 0,1 0 0,-1 0 0,1 0 0,0 0 0,0 0 0,1 0 0,0 0 0,0 1 0,-3-1 0,0 0 0,1 0 0,0 0 0,0 0 0,1 0 0,0 1 0,0-1 0,0 1 0,0-1 0,0 0 0,0 1 0,0-1 0,1 1 0,-1-1 0,0 1 0,-1-1 0,1 1 0,-1-1 0,0 0 0,0 0 0,-1 1 0,0-1 0,0 0 0,-1 0 0,0-1 0,5 2 0,0 0 0,0-1 0,0 1 0,-1-1 0,0 0 0,-1 1 0,0-1 0,1 0 0,-2 0 0,1 0 0,0 0 0,-1 0 0,0 1 0,1-1 0,-1 0 0,0-1 0,-1 1 0,1 0 0,0 0 0,0 0 0,0 0 0,0 0 0,0 0 0,0 0 0,0 0 0,1 1 0,-1-1 0,1 0 0,0 0 0,0 0 0,0 1 0,0-1 0,1 1 0,0-1 0,0 1-53,-3-1 1,1 0 0,0 0 0,0 0 0,0 1 0,0-1 0,1 0-1,0 1 1,0-1 0,0 1 0,0-1 0,1 1 0,-1-1 0,0 1-1,1-1 1,-1 1 0,1-1 0,-1 1 0,0 0 0,0-1 0,0 1-1,0-1 1,-1 1 0,1 0 0,-1-1 0,0 1 0,-1-1 0,0 1-1,0-1 1,0 1 52,3 0 0,1 0 0,-1-1 0,0 1 0,-1 0 0,1 0 0,-1 0 0,0 0 0,0-1 0,0 1 0,0 0 0,-1 0 0,1-1 0,-1 1 0,0 0 0,0-1 0,1 1 0,-1 0 0,-1 0 0,1-1 0,0 1 0,0 0 0,0 0 0,0 0 0,-1 0 0,1 0 0,0 0 0,0 0 0,0 0 0,0 0 0,0 0 0,0 1 0,0-1 0,0 0 0,0 1 0,1-1 0,-1 1 0,1 0 0,-1 0 0,-1-1 0,0 1 0,1 0 0,-1 0 0,0 0 0,1 0 0,-1 0 0,0 0 0,0 0 0,1 0 0,-1 0 0,0 1 0,0-1 0,1 0 0,-1 1 0,1-1 0,-1 1 0,0-1 0,1 1 0,0-1 0,-1 1 0,1 0 0,0-1 0,-1 1 0,1 0 0,0 0 0,0 0 0,1-1 0,-1 1 0,0 0 0,1 0 0,-1 0 0,1 0 0,0 0 0,0 1 0,-2-1 0,0 0 0,1 0 0,-1 0 0,1 0 0,0 0 0,-1 0 0,1 0 0,0 0 0,0 1 0,0-1 0,0 0 0,0 0 0,1 1 0,-1-1 0,1 1 0,-1-1 0,1 1 0,-1 0 0,1-1 0,0 1 0,0 0 0,0 0 0,0 0 0,0 0 0,1 0 0,-1 0 0,1 1 0,-1-1 0,1 0 0,-1 1 0,1 0 0,-3-1 0,-1 1 0,0 0 0,0 0 0,0 0 0,0 0 0,0 0 0,0 0 0,0 0 0,0 1 0,0-1 0,1 1 0,0 0 0,0-1 0,0 1 0,0 0 0,1 0 0,0 0 0,0 0 0,1 0 0,0 0 0,1 0 0,0 0 0,1 0 0,0 1 0,1-1 0,1 0 0,-9 0 0,0 1 0,2-1 0,1 1 0,0 0 0,0-1 0,2 1 0,0 0 0,0 0 0,1 0 0,0 0 0,0 0 0,0 1 0,1-1 0,-1 1 0,0 0 13,-3 0 1,-1 0 0,0 1 0,0 0 0,0 0 0,1 0-1,0 0 1,1 0 0,1 0 0,2 0 0,1 1 0,2 0-1,2-1-13,-9 2 0,4 1 0,3-1 0,0 1 0,2 0 0,-1 0 235,-3 0 0,0 1 1,1 0-1,2-1 1,2 0-1,-12 4 0,8-2 1,14-2-1</inkml:trace>
  <inkml:trace contextRef="#ctx0" brushRef="#br0" timeOffset="118415">10848 9771 24575,'0'25'0,"0"7"0,4-3 0,0 1 0,-3-2 0,0 0 0,1-2 0,2 1 0,-3 0 0,-4 9 0,-1 0 0,1-11 0,0 2 0,0-2 0,-3 7 0,0 0 0,0-4 0,1-1 0,2-2 0,2-1 0,1 6 0,2-3 0,3-1 0,2-6 0,2 5 0,-5-20 0,-3-5 0</inkml:trace>
  <inkml:trace contextRef="#ctx0" brushRef="#br0" timeOffset="119328">10738 9881 24575,'-6'6'0,"-1"-2"0,-1 3 0,-6 0 0,4-1 0,-3 0 0,3 3 0,-2 1 0,-1 12 0,-2 7 0,1-6 0,-1 1 0,0 2-200,-1 3 1,0 1 0,0-1 199,0-4 0,1-1 0,1-3 0,0 0 0,6-6 0,11-7 0,3-6 0,23 5 0,-12-2 0,2 4 0,2 2 299,-1-2 0,-1 1-299,9 9 0,-2-4 0,-22-11 0,-1-2 0,2 2 0,2 1 0,11 7 0,9 3 0,-4-3 0,-3-2 0,-15-8 0</inkml:trace>
  <inkml:trace contextRef="#ctx0" brushRef="#br0" timeOffset="120000">8127 9911 8191,'20'16'0,"0"-1"0,-2-1 0,2 3 819,1-1 0,3 3 0,1 1 0,1 0-402,1 3 0,2 1 0,-1 0 0,-2-2-417,1-1 0,-2-1 0,0 0 0,-3-1 0,3 2 0,-4-1 0,-5-3 2833,-1 8-2833,3-2 0,1 3 0,-5-5 0,-1-1 346,0-2 1,0-2 0,0 0 0,-12-15-1</inkml:trace>
  <inkml:trace contextRef="#ctx0" brushRef="#br0" timeOffset="120529">8897 9564 11194,'-9'24'0,"4"2"0,0 3 1638,-4 3 0,0 2-1386,4 0 1,1 4-1,0-1-252,-1-7 0,-1 1 0,1 0 0,0-1 207,2 1 0,0-1 0,1 1 0,-1 0-207,0 2 0,-1 0 0,1 1 0,0 0 0,2 3 0,1 0 0,1 0 0,-1-4 0,1-5 0,0-2 0,0 0 573,1 8 1,0 1 0,1-10-574,1-15 819,-1-6 0,-2-6 0,-1-4 0</inkml:trace>
  <inkml:trace contextRef="#ctx0" brushRef="#br0" timeOffset="121330">9181 10053 14588,'-20'23'0,"4"0"0,-1 3 908,-2-1 0,-1 1 0,0 1-908,2 0 0,0 1 0,1-1 692,2-5 0,0 0 1,3-2-693,0-2 0,7-1 1158,19 14-1158,4-13 0,4 0 0,2 1 0,4-2 803,-4-4 1,2-2 0,0-3-804,11-1 0,-1-6 0,-11-6 0,0-4 0,0 0 0,7-1 0,-1-6 0,-7-8 0,-2-7 0,-3 1-120,-4 5 1,-3 1-1,0-3 120,0 0 0,-1-2 0,0 0 0,-3 2 0,-2 1 0,-1 1 0,-3 1 0,1-10 0,-4 4 0,-5 5 0,-2 8 0,-1 14 572,-7 1-572,-13 12 0,5-4 0,-3 1 0,3 2 0,0 0 0,0 0 0,-9 2 0,1-1 0,-4 4 0,2-1 702,14-6 0,2-1-702,-1 3 0,3-2 0,4-1 0,3-1 0</inkml:trace>
  <inkml:trace contextRef="#ctx0" brushRef="#br0" timeOffset="122180">9592 10128 24575,'-1'17'0,"2"8"0,3-1 0,0 6 0,1-2 0,1-2 0,0 0 0,1 4 0,0 3 0,-1-5 0,-1-8 0,1-2 0,1 7 0,-1 0 0,-2-6 0,0 0 0,4 9 0,-4-9 0,-3-17 0</inkml:trace>
  <inkml:trace contextRef="#ctx0" brushRef="#br0" timeOffset="122686">9857 10078 24575,'0'16'0,"4"15"0,-3-11 0,2 2 0,3 2 0,1 0 0,-1 0 0,0-2 0,8 5 0,-8-10 0,-3-17 0,-3-14 0,0-5 0,0-2 0,0 2 0,0-3 0,0-6 0,0-4 0,0 2 0,4-1 0,-1 2 0,-1-5 0,1 2 0,5 3 0,-4 24 0</inkml:trace>
  <inkml:trace contextRef="#ctx0" brushRef="#br0" timeOffset="128438">23041 13618 24575,'0'-24'0,"0"10"0,0-11 0,0-6 0,-5 4 0,-1-1 0,0 4 0,-1-2 0,-1 1 0,-3 0 0,-1 0 0,-2 3 0,-6-5 0,-2 3 0,-4 0 0,1 2 0,7 7 0,0 1 0,-1-1 0,-2-1 0,0 1-436,-1 1 0,-2 0 1,0 0 435,0-1 0,0-1 0,-1 1 0,-3 0 0,-1 1 0,1 2 155,-1-1 1,1 3-156,2 2 0,0 1 0,6 2 0,-1 0 0,-1 1 0,-1 1 0,-7-1 0,-1 0 0,0 2 0,-3 0-299,5 0 0,-1 1 1,0 1 298,3 1 0,1 2 0,0 0 0,0-2 0,0 1 0,1 0 0,-4 4 0,1-1 0,-4-4 0,1-2 457,11 1 0,-1-1-457,-12-2 0,-2-2 0,6 0 0,0-1 0,-7 2 0,0-1-290,0 0 0,0-1 290,0 1 0,1 2 0,6 0 0,-1 1 0,6 1 0,-2 0 0,-1 0 0,-1 1 0,-1 0 0,-1 0-605,-4 0 1,-2-1 0,0 2 604,6 0 0,-2 1 0,0 0 0,1 1 0,0-1 0,0 1 0,0 1 0,1 0 0,2 3 0,0 0 0,0 1 0,2 0 140,-5-1 1,2 0 0,1 1-141,3 3 0,2 2 0,1-2 0,0-2 0,1 0 13,1 4 0,0 1-13,2 4 0,1 0 0,5 2 0,0 0 0,-2 7 0,2-1 544,-2 8-544,5-9 0,1 1 0,2-2 0,1 1 470,0-1 0,-1 3 0,1-1-470,0-1 0,-1-1 0,1 1 0,-3 10 0,0 1 0,2-1 0,0-1 0,1-11 0,0 0 0,2 3 0,0 2 0,1-1 0,0 2 0,0 2-381,1 3 0,-1 4 0,1-1 381,1-5 0,0 0 0,0 0 0,1-2 0,-1 0 0,1 0 0,1 0 0,1 6 0,1 0 0,2 0 0,0-7 0,1 1 0,2 0 0,-1-2 0,0 2 0,1-2 0,1 0 0,1-1 0,3 0 0,0 0 0,0-1 0,3 5 0,0-2 0,1 1 0,-3-7 0,1 1 0,1-1 0,1 1 0,4 2 0,1 1 0,1-1 0,1-2-620,-1-5 1,-1-2 0,2-1 0,1-1 619,2 1 0,3 0 0,0-1 0,1 0 0,-2-2 0,0-1 0,0-2 0,0 0 0,1 0 0,1-1 0,0 0 0,2 0 0,1-1 0,2 0 0,-4-2 0,2 0 0,1 0 0,0-1 0,1 0 0,-2-1 0,-1 0 0,3 1 0,-2-1 0,0-1 0,1 0 0,2 0 0,-7-1 0,3 1 0,1-1 0,1 0 0,-1 0 0,0-2 0,-2 0 0,-2-1 0,5-2 0,-1-2 0,-2-1 0,-1-1 0,-1 1 0,4-3 0,-1 0 0,-1 0 0,0-2 0,2 0 0,-1 0 0,0-1 0,-4-1-225,-1-2 0,-3 0 0,-1-1 225,2 1 0,-2 0 0,1-1 0,-4 0 0,0 0 0,0-1 0,0 1 0,0 0 0,-1 0 198,2-3 1,0-1-199,1-2 0,0 0 0,-3 0 0,0-2 12,-1 2 0,0-2 1,2 0-13,0-1 0,0 1 0,2-1 0,-1 3 0,1-1 0,0 0 0,0 0 0,-3 2 0,-1 0 0,0 1 0,0 0 0,5-2 0,-1 2 0,-1-3 0,0-4 0,-2-3 0,-4-1 0,-5 5 0,-3 0 0,0-3 0,-2 0 0,1-3 0,-2-1 0,-1 0-49,-2-3 0,-1-1 1,-2-1-1,-2 1 49,-2 5 0,-1-1 0,-2 0 0,0 1 0,0 2 0,-1-3 0,0 2 0,-1 1 0,-3 0 0,-2 3 0,-3 1 0,-2 0 0,1 2 0,0 3-195,-1 0 0,1 3 0,-4 0 195,-4-3 0,-5 1 0,-1-1 0,0 3 0,-1 1 0,1 3 0,-2 0 0,-2 0-518,7 4 1,-2 0 0,0 1 0,0-1-1,-2 1 1,1 1 517,-3-1 0,0 1 0,-1 0 0,0 0 0,0 1 0,-1 1 0,5 2 0,-2 0 0,0 0 0,0 1 0,2 1 0,0-1 0,4 1 0,-5-1 0,2 0 0,3 1 0,-1 0 0,-5 1 0,-1 0 0,0-1 0</inkml:trace>
  <inkml:trace contextRef="#ctx0" brushRef="#br0" timeOffset="129238">20002 13722 8191,'-35'-3'0,"0"1"0,0-1 0,1 1 0,-1 0 0,0-1 0,1 0 0,1-1 0,-1 1 0,0-2 0,-2 1 0,-1 0 0,-2 1 0,8 0 0,0 1 0,-2 0 0,-1 0 0,-1-1 0,0 1 0,-1 0 0,-1 0 0,1 0 0,-1 0 0,0 0 0,1 0 0,0 0 0,0 0 0,0 0 0,1 1 0,-2-1 0,1 0 0,0 0 0,-1 0 0,1 1 0,-1-1 0,0 1 0,1-1 0,-1 0 0,1 1 0,-1 0 0,1-1 0,0 1 0,0 0 0,1 0 0,-1 0 0,1 0 0,-1 0 0,0 0 0,0 0 0,0 0 0,-1 0 0,0 1 0,-1-1 0,0 0 0,4 1 0,0 0 0,0-1 0,-1 1 0,0 0 0,-1 0 0,1 0 0,-1 0 0,0 0 0,0 0 0,0 0 0,-1 0 0,1 0 0,0 1 0,0-1 0,0 0 0,0 0 0,0 0 0,0 1 0,0-1 0,0 0 0,1 1 0,-1-1 0,0 1 0,0-1 0,1 1 0,-1-1 0,0 1 0,0-1 0,0 1 0,0-1 0,-1 0 0,1 1 0,-1-1 0,0 1 0,0-1 0,0 0 0,1 0 0,0 0 0,-1 1 0,0-1 0,0 0 0,0 0 0,0 0 0,0 0 0,-1 0 0,1 0 0,-1 0 0,0 0 0,1 0 0,-1 0 0,-1 0 0,1 0 0,0 0 0,-1 1 0,1-1 0,2 0 0,0 0 0,-1 1 0,0-1 0,0 0 0,-1 1 0,1-1 0,-1 1 0,1-1 0,-1 1 0,0-1 0,0 1 0,0-1 0,1 1 0,-1-1 0,1 1 0,0-1 0,0 0 0,1 0 0,-1 0 0,2 0 0,-1 0 0,1 0 0,-4 0 0,0 0 0,1-1 0,0 1 0,0-1 0,1 0 0,0 1 0,0-1 0,0 0 0,1 0 0,-1 1 0,1-1 0,-1 0 0,1 0 0,0 0 0,-1 0 0,0 0 0,1 1 0,-1-1 0,1 0 0,-2 0 0,1 0 0,-1 1 0,1-1 0,-1 0 0,1 0 0,0 0 0,0 1 0,0-1 0,1 0 0,1 0 0,0 0 0,1 0 0,1 0 0,1 0 0,0 0 0,-8 0 0,2-1 0,1 1 0,1-1 0,1 0 0,1 1 0,0-1 0,-1 0 0,1 1 0,-1-1 77,0 0 0,-1 1 0,-1-1 0,0 0 0,1 0 0,0 0 0,2 0 1,2 1-1,2 0 0,3 0-77,-7 0 0,5 1 0,2 0 0,-2 0 555,-5-1 1,-1 1-1,0 0 1,5 0-556,-8 0 0,5 1 0,6 2 0,0 1 0,-7-4 0,-2 0 0,4 2 0,-3 0 0,4-2 0,-5 0 0,-1 0 0,2 0 503,5 0 1,1 0 0,0 0-1,-3 0-503,-2 0 0,-2 0 0,-1 0 0,0 0 0,2 0 0,3 0 0,2 0 0,0 0 0,0 0 0,0 0 0,-5 0 0,-1 0 0,2 0 0,1 0 468,-1 0 0,1 0 0,4 0 0,4 0 0,3 0 0,-1 0 0</inkml:trace>
  <inkml:trace contextRef="#ctx0" brushRef="#br0" timeOffset="129957">7154 12520 8191,'13'17'0,"1"0"0,-2-4 0,4 2 819,5 3 0,5 3 0,3 1 0,-3-2-792,2-1 1,-1-1 0,5 3-28,-7-5 0,3 1 0,1 3 0,3 0 0,1 1 0,0 0 0,1 0 0,-2 0-125,-3-3 0,0 0 0,0 1 0,0-1 0,1 1 1,0 0-1,0 0 0,0 0 0,0-1 0,-1 0 125,4 2 0,-1 0 0,0-1 0,0 0 0,0 1 0,0-1 0,0 0 0,0 0 0,0 0 0,-2-1 0,1 0 0,0 1 0,1 0 0,-1-1 0,0 0 0,-2-1 0,-1 0 0,-2-2 0,-3-2 0,8 4 0,-4-2 0,-2-1 0,-2-2 1079,15 6 1,-13-8-1080,-24-10 3276,-5-3-2409,-11-14-641,2-3 0,-1 0 0,-4-3 0,7 6 0,0 1 0</inkml:trace>
  <inkml:trace contextRef="#ctx0" brushRef="#br0" timeOffset="130377">8959 12426 24575,'-14'12'0,"-4"7"0,-6 8 0,2-3 0,-1-2 0,0 1-656,2-1 1,-2 4-1,-2 3 1,0-1 0,3-2 79,1-2 1,2-2 0,0 0-1,0 2 576,-1 1 0,0 0 0,-1 2 0,1 0 0,3-1 0,-1 4 0,3-1 0,1 1 0,0 1 0,1 1 0,0 1 0,2 0 0,2 0 0,3-3 0,3 1 0,1-1 0,-1-1 367,0 5 1,0-1-1,2-1-367,0-3 0,1-2 0,1-4 1018,-1 6-1018,1-11 0,-1-18 0,2 0 0,-2-1 0</inkml:trace>
  <inkml:trace contextRef="#ctx0" brushRef="#br0" timeOffset="131055">9147 12954 8233,'-8'5'0,"-1"1"3276,-13 11-2380,1 1 0,-1 0-896,-5 5 0,6-5 0,-4 5 0,3-3 1406,4-3 0,3 1-1406,0 4 0,1 4 0,4-1 0,4 2 0,7 0 0,6-1 0,4-2 1713,14-1-1713,9-11 3276,-6-9-1638,-7-6 0,0-4-1540,3-7 1,-3-5-99,-5 1 0,-1-4 0,-2 0-226,1-1 1,-2-1 0,0 0 225,-1-3 0,0-1 0,-1 1 0,1-7 0,-2 1 0,-1-1 0,0 2 0,-4 9 0,-1 2 0,1-11 0,-6 21 0,1 9 0,-2 2 0,0 2 676,-1 0-676,1 4 0,2-2 0,-1 1 0,2-3 0,0 1 0</inkml:trace>
  <inkml:trace contextRef="#ctx0" brushRef="#br0" timeOffset="131338">9242 12902 24575,'15'19'0,"0"0"0,2 8 0,1 4 0,-4-2 0,-1 1 0,2 1-654,-1-2 1,0 0 0,0 1 653,3 2 0,1 0 0,-3-4 0,-2-5 0,-1-4 126,2-1 0,-4-4 1,-9-11-1,1-2 1</inkml:trace>
  <inkml:trace contextRef="#ctx0" brushRef="#br0" timeOffset="131802">9624 13001 24575,'4'22'0,"0"0"0,5 6 0,3 3 0,0 2 0,1 2 0,1 0-410,2-3 0,0-1 0,0-3 410,1 5 0,0-6 402,5-3-402,-21-39 203,-4-17-203,0-5 0,1 14 0,1-4 0,0 0-532,-1 0 1,0 1 0,3-3 531,4-1 0,3-4 0,2 1 0,-2 3 0,-1 3 0,0 2 0,3 0 9,8-5 1,6 0 0,-1 6-10,0 8 0,-1 4 0,-3-1 0,-2 2 0,8 1 0,-22 11 0,-2 0 0,1 0 0</inkml:trace>
  <inkml:trace contextRef="#ctx0" brushRef="#br0" timeOffset="132825">8287 14110 24575,'-10'-3'0,"6"1"0,8 0 0,23 2 0,0 0 0,7 0 0,6 0-410,-12 0 0,3 0 1,2 0-1,3 0 1,1 0-1,0 0 0,1 0 1,0 0 111,-6 1 0,0-1 0,1 1 0,0-1 0,0 1 0,2-1 0,-1 1 0,2 0 1,0-1-1,1 1 0,0-1 93,-3 1 0,0-1 0,2 1 0,0-1 1,1 1-1,1-1 0,0 1 0,0 0 0,0-1 1,1 1-1,-1-1 0,0 1 0,-1-1 0,0 1 1,-1-1-1,-1 1 90,2-1 0,-1 1 1,0 0-1,0-1 1,-1 1-1,0-1 0,0 1 1,-1 0-1,1-1 1,-1 1-1,1-1 1,0 1-1,1 0-101,0-1 1,2 1 0,0-1 0,1 1 0,0 0-1,-1-1 1,1 1 0,-2-1 0,0 1 0,-1-1 0,-2 1-1,-1-1 1,-3 0 215,13 1 0,-5-1 0,-1 0 0,-2 0 0,0 0 0,0-1 0,5 0 0,2 0 0,-2-1 0,-4 0 0,-8 1 0,-3 0 0,-6 0 0,17-6 0,-37 7 0</inkml:trace>
  <inkml:trace contextRef="#ctx0" brushRef="#br0" timeOffset="133574">9032 14731 24575,'7'17'0,"4"1"0,1 0 0,3 5 0,1 0-1093,0-5 1,1 0 0,1 3 671,0 1 0,2 3 0,1 2 1,0 1-1,0-1-102,2 1 0,0-1 1,0 1-1,0 1 1,1 0 522,-1-1 0,1 2 0,0 0 0,0 0 0,0-1 0,-2-1 0,-2-3 0,0-1 0,-1-1 0,-1 0 0,0-2 548,9 11 0,-2-2 0,-5-10-548,-9-12 0,-9-9 0,-4-6 2326,-12-11-2326,7 4 0,-6-2 0,12 10 0</inkml:trace>
  <inkml:trace contextRef="#ctx0" brushRef="#br0" timeOffset="134023">9823 14695 24575,'-3'22'0,"0"-1"0,-1 0 0,1 1 0,-2 4 0,0 2 0,-1 0-1639,-2 6 1,-1 1 1587,3-3 1,-1 4 0,0 1 0,0-1-383,2-5 0,-1 1 0,0-1 1,1 1 432,1 4 0,1 1 0,-1 0 0,1-2 314,0 2 0,0-2 0,1-3-314,2 3 0,0-6 0,0-7 0,2-16 0,-2-3 0,1-3 0</inkml:trace>
  <inkml:trace contextRef="#ctx0" brushRef="#br0" timeOffset="135175">10155 15092 8191,'-37'0'0,"0"0"0,9 2 0,3-1 3276,1 3-1489,16 7 1031,1 17-2818,2-4 0,0 2 0,-1 1 0,0 1 859,2-2 1,2-1-860,3-4 0,4-2 1638,7 1 0,2-2 1638,2 3-3160,0-5 0,0-2-116,-2-9 0,3-2 0,-3-13 0,1-6 0,1-7 0,0-4-311,-2 3 0,0-2 0,0 0 311,-1 0 0,-1-1 0,1 2 0,3-10 0,-2 3 0,-5 5 0,-2 2 0,0 4 0,-3 1 0,-6-4 0,-3 3 0,0 0 0,-7-4 0,9 28 933,2 2-933,2 7 0,5 8 0,10 9 0,-3-3 0,2 4 0,-2-6 0,1 1 0,0 1 0,0-1 0,0 2 0,0-3 0,1 7 0,0-3 0,0-5 0,-3-3 0,-3-6 0,2 3 0,-6-9 0,5 8 0,9 2 0,-4 2 0,10-2 0,-18-13 0,3-1 0,-7-9 0,0 0 0,7-15 0,-5 14 0,4-8 0</inkml:trace>
  <inkml:trace contextRef="#ctx0" brushRef="#br0" timeOffset="135599">10619 15073 24575,'7'16'0,"2"5"0,-1-1 0,4 1 0,8 8 0,3 1 0,-4-3 0,1-1 0,0-2 0,0-4 0,-4-8 0,-17-26 0,-3-13 0,1 9 0,-1-2 0,1-4 0,-1-3 0,0 1 0,0-1 0,0-1-375,-1-7 0,1-4 1,4 3 374,6 1 0,3 2 0,-2 1 0,4 3 0,6 9 0,2 7 0,8 10 0,-11 3 0,-6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1T14:40:15.837"/>
    </inkml:context>
    <inkml:brush xml:id="br0">
      <inkml:brushProperty name="width" value="0.05292" units="cm"/>
      <inkml:brushProperty name="height" value="0.05292" units="cm"/>
      <inkml:brushProperty name="color" value="#FF0000"/>
    </inkml:brush>
  </inkml:definitions>
  <inkml:trace contextRef="#ctx0" brushRef="#br0">13835 4073 24575,'30'0'0,"3"0"0,-6-3 0,5-1 0,-5 1 0,4 1 0,1-1 0,0 1-820,3-1 1,1-1 0,0 1 0,3-1 272,-6 2 1,2 0 0,2-1 0,-1 1 0,0 0 0,-2 0 354,-1 0 1,-1 0 0,-1 0-1,0 0 1,1 1 191,2 0 0,0-1 0,1 1 0,0 0 0,2 1 0,-5 0 0,2 0 0,1 0 0,0 0 0,0 0 0,-1 1 0,0-1 0,-2 1 0,0 0 0,-1 0 0,0 0 0,1 0 0,1 0 0,3 0 0,1 0 0,2 0 0,0 0 0,-1-1 0,-1 1 0,-3 0 0,4 0 0,-2 0 0,-1 0 0,-1 0 0,-2-1 98,0 0 0,-1 0 0,-1 0 0,1 0-98,4 1 0,2 0 0,0 0 0,-2 0 0,-6 0 0,-1 0 0,0 1 0,2-1-145,0 1 0,2 0 0,1 0 0,-1-1 0,1 1 145,-1-1 0,0 0 0,0 0 0,0 0 0,1 0-417,-1 0 0,0 0 0,1-1 0,0 1 1,0 0-1,0-1 417,-1 0 0,1 0 0,1 0 0,-2 0 0,0 0 0,-1 0 0,5 0 0,-1 0 0,-1 0 0,2 0 213,-4-1 0,2 1 0,0-1 1,-1 0-1,-1 0-213,-2 1 0,-2 0 0,0-1 0,1 1 0,5-1 0,1 0 0,0 0 0,1 0 0,-3 1 0,1 0 0,0 0 0,0 0 0,-1 0 0,-2 0 0,-1 0 0,-1 0 0,1 0 0,2 0-222,-1 1 0,1 0 0,1 0 0,0 1 0,-1-1 0,1 1 222,4 1 0,1-1 0,-1 1 0,0 0 0,0 1 0,-2-1 0,-1 1 0,1-1 0,0 1 0,2 1 0,-4-1 0,2 1 0,0-1 0,1 1 0,1 1 0,-2-1 0,0-1-252,1 2 1,-1-1 0,-1 0-1,1 0 1,1 0 0,2 0 251,-7-1 0,2 0 0,1 0 0,0 1 0,0-1 0,1 0 0,-1 0 0,0 1 0,-2-1 0,6 1 0,-2 0 0,0 0 0,0 0 0,-1-1 0,1 1 0,-1-1 0,0 0 0,1 0 0,-1 0 0,0 0 0,-1-1 0,0 0 0,-2 1 104,6 0 1,0 0 0,-2-1-1,-1 1 1,-2-1-105,-2 0 0,-2-1 0,-1 0 0,-2 0 608,12 1 1,-8-2-609,-14-1 0,-10 0 0,-5 0 0</inkml:trace>
  <inkml:trace contextRef="#ctx0" brushRef="#br0" timeOffset="8256">13528 3680 24575,'8'0'0,"20"3"0,8-2 0,-17 0 0,1 1 0,8-2 0,1 0 0,-9 0 0,-1 0 0,11-2 0,1 0 0,1 1 0,2-2-319,-8-1 1,2 0 0,0 0 318,0 1 0,0 0 0,0 0 0,-1-1 0,1 0 0,-2 0 0,0 0 0,-1 0 0,0 0 0,0-1 0,1 0 0,-1-1 0,6-2 0,-2 0 0,-2 0 0,-3 1 0,-3-1 0,-2 6 0,-9-1 0,9 2 0,5-2 0,-1-3 0,2-1 0,6-1 0,2-1 0,1-1 0,-2-3 0,-5 0 0,-1 0 0,0 2 0,-2-1 477,-2-3 1,-2-2-478,0 7 0,-2-2 0,0-6 0,0-2 0,2 3 0,0-1 0,1-2 0,0-1 0,0 3 0,-1 0 0,0 0 0,-1 0 0,0-2 0,-2 0 0,8-8 0,-3 1 0,0-1 0,-7 10 0,0-1 0,6-7 0,3-3 0,-2 1 0,-2 3 0,-1 0 0,0 1 0,0-1 0,-3 4 0,4-10 0,-6 11 0,1-2 0,1 2 0,1-1 0,-4 3 0,0-1 0,1 4 0,-2 0 0,6-8 0,4-6 0,-2 4 0,-3 3 0,1-1 0,-2 1 0,1-1-541,4-6 0,1-3 541,-4 5 0,0-3 0,1 0-613,0-1 0,1-1 0,0 0 613,-3 5 0,1 0 0,-1-1 0,1 0 0,1 0 0,0 0 0,0 0 0,0 2 0,2-4 0,-1 1 0,0 1-296,1-3 1,1 1 0,-3 1 295,0-4 0,-1 0 0,-5 9 0,0 0 0,0 0 0,3-8 0,-1 1-100,3 0 0,-1 1 100,-1 3 0,-1 3 459,-3 5 1,-1 2-460,0-1 0,0 2 1821,3-2-1821,6-13 510,-7 14 1,0 0-511,1-2 0,0-1 0,7-9 0,1 0 0,-7 12 0,0-1 123,7-9 0,0-1-123,-6 12 0,0 0 0,4-5 0,1 1 0,6-2 0,0 2 0,-7 6 0,0 2 0,1 1 0,-1 1 0,0 5 0,0 1 0,-2 2 0,2 1 0,7-1 0,2 0 0,-1 2 0,1 0 0,-5 2 0,1 1 0,1 0 0,0-2 0,1 1 0,-2 0 0,6 4 0,-1 1 0,5 1 0,-3 3 0,-16 0 0,0 2 0,11 8 0,3 2-199,-8-5 0,0 2 0,0-1 199,0 1 0,-1-1 0,1 1 0,0 1 0,1-1 0,-3 0 0,2 3 0,-3-1 0,-6-5 0,-2-1 0,2-1 0,-1-1 0,4 9 0,2 1 0,-3 4 0,-7-11 0,0 2 298,2 6 1,-1 1-299,0-6 0,-1 1 0,0 4 0,0 3 0,-1-2-515,1 0 1,-1 1 514,1 6 0,0 5 0,1-2-474,-1-4 0,0 0 0,1 0 474,1 3 0,-1 2 0,2-2-237,1-1 1,2-1 0,-2-3 236,0 5 0,1-1 0,-2-8 0,2 1 0,0 1 0,-2-3 0,5 6 0,-1 0 0,-1-3 0,0 2 0,2 2 0,0-1-321,-2-4 1,2 1 0,-1-1 0,0-1 0,-1-1 320,1 2 0,-2-3 0,2 3 0,2 3 0,2 4 0,0-1 0,-2-5 41,3 4 1,-1-3-42,-4-7 0,1 1 0,0 0 0,2 4 0,1 0 0,-1-3 0,3-2 0,0-1 0,3 2 0,-2-2 1246,8 0-1246,-8-6 0,1 1 0,7 4 0,-2-2 0,2 2 130,-2-2 0,0 1-130,1 2 0,2 1 0,-1-3 0,-2-2 881,-13-6 1,1 0-882,12 3 0,0 0 0,0 0 0,-7-3 0,4 1 0,-2-1 0,1 1 0,2 0 0,-1-3 0,5 1 0,-1 0 0,-3-2 0,2 1 0,-1-2 0,8 0 0,4-1 0,-5-2 0,-13-2 0,-2-1 0,2-1 0,-3 0 483,3 0-483,-17 0 0,1 0 0,-1 0 926,9 0-926,8 0 0,4 0 0,4-2 0,3 0-224,-1 1 0,2-1 0,-1 0 224,2-1 0,-2-1 0,0 2 0,-5-1 0,-10 1 0,-4 2 0,-6 0 0,2 0 0,-1 0 168,-1 0 0,-6 0 0,1 0 0</inkml:trace>
  <inkml:trace contextRef="#ctx0" brushRef="#br0" timeOffset="20894">26229 12570 8191,'31'9'0,"1"-1"0,-1-1 0,3 0 0,-3-2 1638,-1-2 0,1-1-1550,-2 2 1,5 0-1,1 0 1,-1 0-89,-6-1 0,-1-1 0,0 0 0,3 1 32,4 1 0,3 1 1,1-1-1,1 1 0,-2-1-32,-3 0 0,-1-1 0,1 0 0,-1 0 0,2 0 0,0-1 0,0 1 0,2-1 0,-1 0 0,-1 0 0,-1 0 200,1-1 1,-2 0 0,0 0-1,-1 0 1,-1-1-201,4 0 0,-2-1 0,1 0 0,-1 0 0,0-1 0,0-1 0,-1 0 0,-3-2 1092,-3-2 0,-3-2 0,2 0-913,8-1 0,1 0 0,-1 0-179,-5-1 0,0 0 0,-1-1 0,-3 2 0,1 0 0,-2-1 564,12-4 0,-2-1-564,-12 3 0,-2 1 3276,9-10-3142,-16 5 1,-2-1 962,-2 0 0,0-1-1097,4-11 0,-1-2 0,-1 5 0,-1 2 0,-3 1 0,-1 2 910,3-6-910,-4 10 0,-1-2 0,0 1 0,0 0 0,-1-5 0,0 0 0,1-13 0,-4 12 0,-2 9 0,-2-1 0,-7-14 0,2 13 0,-2-2 0,-3-4 0,-1 0 0,-4-2 0,-2 1 0,3 2 0,0 1 0,0 1 0,1 2 0,4 5 0,1 0 0,-8-10 0,1 7 0,-10-6 0,9 10 0,-2 1 0,-3 0 0,-1 0 0,0 2 0,1 2 0,-9 0 0,11 3 0,2 0 0,-2-2 0,-4 0 0,-2-1 0,4 0 0,-1 1 0,-6 1 0,-1 0 0,2 0 0,1 1 0,2 2 0,2 2 0,-3-3 0,11 4 0,0 0 0,-11 0 0,-1-1 0,-3-1-314,0 1 0,-2 1 314,10-2 0,-2-1 0,1 0 0,-1 2 0,1-1 0,1 1 0,-2-1 0,1-1 0,-5 1 0,1 1 0,8 0 0,-1 2 0,-6-1 0,-2 0 0,2-1 0,-2 2 0,4 1 0,0 3 0,-1-1 0,3 0 0,0 0 0,-1 2-250,-4 4 1,0 1 0,0 1 249,5-3 0,0 0 0,1 2 0,-2 3 0,1 1 0,2 0 0,-5 1 0,3 0 0,-2 6 0,2 1 0,4-2 0,3 0 0,6-6 0,2 0 0,-4 8 0,2-2 604,4-6-604,-4 10 0,6-5 0,-4 7 772,1 6-772,0 3 0,4-9 0,3 3 0,3 6-603,1-6 1,0 1 0,1 2 602,-1-5 0,0 0 0,0 1 0,1-1 0,1 8 0,1-1 0,0-4 0,-2-2 0,1-6 0,4-3 0,-1-15 0,-1 0 0,4 0 0,-3 1 1807,-2-4-1807,1 0 0,2 2 0,-5-2 0,6 3 0,-7-3 0,1-1 0</inkml:trace>
  <inkml:trace contextRef="#ctx0" brushRef="#br0" timeOffset="25864">23437 5026 24575,'31'-5'0,"-8"2"0,3 1 0,1-1 0,4-1 0,2 1 0,-2 0-820,-3 1 1,-2-1 0,2 1 0,3-1 350,-1 1 1,2-1 0,3 0 0,1 0 0,1 1 0,0-1 0,1 1 103,-4 0 1,0 0 0,1 1 0,0-1 0,1 1 0,0 0 0,1 0 0,1-1 0,0 1 227,-4 0 1,1 0 0,-1 0 0,2 0 0,0 0 0,0 0 0,0 0-1,1 0 1,0 0 0,1 0 0,-1 1 0,1-1 20,-3 0 1,1 1 0,0-1 0,1 0-1,-1 1 1,1-1 0,1 1 0,-1 0 0,0-1-1,1 1 1,-1-1 0,0 1 0,1 0-1,-1 0 116,0-1 0,1 1 0,-1 0 0,1 0 0,0 0 0,0 0 0,0 0 0,0 0 0,-1 0 0,1 0 0,-1 1 0,0-1 0,-1 0 0,0 0-205,3 0 1,-1 0 0,0 0 0,0 0-1,0 0 1,-1 0 0,0 0 0,0 0-1,-1 0 1,0 0 0,-1 0 0,0 0 204,4 0 0,0 0 0,-1 0 0,-1 0 0,0 0 0,-1 0 0,0 0 0,0 0 0,-1 0-35,1 0 1,-1 0 0,0 0 0,-1 0 0,0 0 0,-1 0 0,0 0 0,-2 0 34,7 0 0,-3 0 0,0 0 0,1 0 0,6 0 4,-12-1 0,4 1 1,1 0-1,3-1 0,0 0 1,2 1-1,-1-1 0,1 0 1,-2 1-1,-1-1 0,-1 0 1,-4 1-5,7-1 0,-3 0 0,-2 1 0,0-1 0,0 0 0,1 0 0,4 0 0,-7 0 0,3 0 0,2 0 0,2-1 0,0 1 0,0-1 0,0 1 0,-1-1 0,-2 1 0,-3-1 0,-3 1 0,-3 0 0,7-1 0,-6 1 0,-2-1 0,3 1 253,3-1 1,1 0 0,1 1-1,0-1 1,-2 1-254,4-1 0,-2 1 0,0 1 0,1-1 0,-4 0 0,0 0 0,1 0 0,0 0 0,2 0 0,-1-1 0,1 0 0,1-1 0,0 1 0,0-1 0,-1 1 265,1 0 0,-1 0 0,0 1 0,0-1 0,2-1-265,-2 0 0,1-1 0,0 1 0,1-1 0,-1 0 0,-1 0 0,2 1 0,-1 0 0,0 1 0,-1-1 0,-1-1 210,5-1 0,-1-1 0,0 1 0,-1 0-210,-2 1 0,0 0 0,-2 1 0,-1 0 1092,0-1 0,-1-1 0,0 2-1086,3 1 1,2 0-1,-2 1-6,-4 0 0,0-1 0,-1 1 1026,8 1 0,-4 0-1026,-8 0 0,-3 0 0,3 0 0,-22 0 0</inkml:trace>
  <inkml:trace contextRef="#ctx0" brushRef="#br0" timeOffset="27972">24444 3757 24575,'9'16'0,"-6"2"0,0 3 0,0 5 0,-1 3 0,1 4 0,0 4 0,0-1-1093,0-8 1,0-1 0,0 3 663,0 0 0,0 3 1,1 2-1,-1-1 1,1-2 428,0-1 0,0-3 0,1 1 0,-1 1 0,1 1 0,-1 1 0,0 2 0,1-1 0,0 0 0,1-2 0,0 0 0,1 0 0,-1-2 0,0-2 541,0 1 1,0-2 0,0-1-542,3 13 0,-2-9 877,-4-17-877,-3-8 0,0 1 0,-2 1 0,2-3 0,-1 0 0</inkml:trace>
  <inkml:trace contextRef="#ctx0" brushRef="#br0" timeOffset="29550">25573 1372 24575,'8'32'0,"-3"-14"0,1 2 0,-1 8 0,1 4 0,-1 0-1093,0-2 1,-1 0 0,1 4 729,-1-6 1,0 2 0,0 2-1,0 1 1,1 1 0,-1 0-107,1-1 1,-1 1 0,1 0 0,-1 1 0,1 1 0,0-1 0,0 2 314,1-3 0,-1 1 0,1 0 0,0 1 0,0 0 0,0 1 0,1 1 0,0 2-31,-1-7 1,0 1 0,1 1 0,0 1 0,0 0 0,0 1 0,0 0 0,0 0 0,1 0-1,-1 0 1,0-1 0,-1-1 184,1 1 0,-1 0 0,1-1 0,-1 0 0,0 0 0,0-1 0,0 1 0,0 1 0,1 0 0,-1 1 0,1 0-197,-1-2 0,1 1 1,0 2-1,0-1 1,0 2-1,0 0 0,0-1 1,0 1-1,0-1 1,0 0-1,-1-2 1,1 0-1,-1-2 0,-1-1 197,1 4 0,0-2 0,0-1 0,-1-2 0,0 1 0,0-2 0,0 2 0,0-1 0,1 2-52,0-1 1,0 2 0,1 1 0,0-1 0,-1 1 0,1-1 0,0-1 0,-1-1 0,1-2 0,-1-2 51,2 6 0,-1-3 0,1-2 0,-1 0 0,1 1 258,-1-1 1,1 1 0,-1 0 0,1-1 0,-1 0-259,2 7 0,-1-1 0,1 0 0,-2-4 978,0-2 1,-2-2 0,1-2-979,2 10 0,0-4 3276,-1 4-1957,-2-12 1957,-2-15-2590,0 5 1520,-2-6-2206,-1 1 441,0 9-441,0 9 0,0-4 0,0 6 0,4 2 0,-4-7 0,0 4 0,6 8 0,-1 0 0,-4-10 0,0-2 0,3 0 0,-1-10 0,-3-17 0,0-10 0,0-15 0,0-2 0,0 8 0,0-3 0,0 0 0</inkml:trace>
  <inkml:trace contextRef="#ctx0" brushRef="#br0" timeOffset="30755">26701 1117 24575,'0'32'0,"0"0"0,0 1 0,0-13 0,0 1-820,0 5 1,-1 7 0,1 0 0,1-1 544,0 3 0,0-2 1,1 4 274,-1-5 0,0 2 0,1 2 0,0 2 0,1 3-328,0-10 0,0 1 0,1 2 1,1 1-1,-1 1 0,1 1 1,0 1-1,0 2 0,1 0 1,-1 2 180,-1-11 1,-1 1-1,1 2 1,0 0-1,1 2 1,-1 1-1,0 0 1,0 0 0,1 1-1,-1 1 1,1-1-1,-1 0 1,1-1-1,-1 1 1,1-2-1,-1 0 1,0-1 0,1-1-1,-1-1-17,1 4 0,0-1 1,0-2-1,0 0 0,0-1 1,0 0-1,0 0 0,0-1 1,0 1-1,0 1 0,1 0 1,-1 2-1,0 0 164,0-3 0,0 2 0,0 2 0,0 0 0,0 2 0,1 0 0,-1 1 0,0-1 0,1 1 0,-1-1 0,0-1 0,1-1 0,-1-2 0,0-1 0,0-2 0,-1-2 0,1-3 0,-1-3 0,3 12 0,0-6 0,0-4 0,-1 0 0,1 3-221,1 6 1,0 2 0,1 0 0,-1 0 0,0-2 220,0 1 0,0-2 0,-1 0 0,0 0 78,-1-4 0,0-1 0,-1 0 0,0-1-78,2 5 0,0-2 0,0-3 1638,-2-1 0,0-2-1443,0-4 0,-1-5 3081,-2-11-1069,1 2 364,-2 13-2571,7 14 0,-6-7 0,1 3 0,3-4 0,2 1-117,-1 6 1,0 3 0,0 0 116,0-5 0,0 0 0,1 1 0,-2-5 0,1 1 0,-1 0 0,0-1 0,0 3 0,0-1 0,-1-4 0,4 9 0,-6-16 0,-6-25 0,-1-11 0,-3-6 0,1-6 0,1-7 0,1 0 0,0 10 0,0 1 0,2 1 0,0 0 0</inkml:trace>
  <inkml:trace contextRef="#ctx0" brushRef="#br0" timeOffset="31918">28028 2483 24575,'-4'24'0,"-1"0"0,0 6 0,0-2 0,2 3 0,-1-4 0,1-20 0,3-11 0,0 0 0,0 34 0,3-5 0,2 5 0,-1 1 0,2 5 0,0 2 0,0 1-547,0-6 1,1 0 0,0 2 0,0 1 0,0-2 0,0 0 416,0-2 0,-1-2 1,0 1-1,1-1 1,-1 2-1,1 0 130,0-1 0,0 1 0,1 0 0,-1 1 0,1 1 0,-1-1 0,1 1 0,-1-1 0,0 1 0,1 1 0,-1 0 0,1-1 0,-1 0 0,0-1 0,0-1 0,0 2 0,-1-2 0,0-1 0,0 0 0,1 1 0,-1 1 0,1 1 0,0 2 0,1 2 0,-1-1 0,0-2 0,-1-2 0,-1-6 0,-1 5 0,-2-6 0,1-3 0,0 14 0,-3-21 0,1-15 0,0 2 0,1-1 0,-1 1 3276,1 1-2497,4 7-779,-1 17 0,2-7 0,-1 1 0,-3 5 0,-1-1 0,5 8 0,-7-8 0,2-10 0,-1 9 0,4 2 0,0 1 0,-3 3 0,2-10 0,-1-3 0,-3-13 0,0 0 0,0 0 0,0-1 0,0-2 0,-2-6 0,2-13 0,-2 8 0,2-5 0</inkml:trace>
  <inkml:trace contextRef="#ctx0" brushRef="#br0" timeOffset="32539">29196 3162 24575,'0'33'0,"0"1"0,0 0 0,0-2 0,0 1 0,-1 3 0,2 2 0,1-5 0,0 2 0,1 3 0,0 0 0,0 1 0,1-1 0,0 0-469,-1-2 1,1-1 0,0 1 0,0 0 0,1-1 0,0 1 0,0 1 58,0-2 0,1 2 1,-1-1-1,1 1 1,1 0-1,-1-1 0,0 0 1,0-1 3,1 1 1,0-1 0,0 1 0,0-1 0,0-1-1,0-1 1,-1-1 405,0 2 0,-1 0 0,0-2 0,-1 0 0,1-1 629,0 3 0,1 1 0,-1-4 0,-2-7-629,-2 2 1465,-2-19-1465,-2-27 0,-3 0 0,0-1 0,2-1 0,-3-9 0</inkml:trace>
  <inkml:trace contextRef="#ctx0" brushRef="#br0" timeOffset="38085">26835 6665 24575,'8'0'0,"-1"0"0,8-5 0,15-17 0,-3 1 0,-4-3 0,-1-5-586,-3-2 1,-3-2 585,-4 10 0,1-1 0,-1-1 0,1-4 0,0-1 0,-2 3 143,-2 3 0,-1 3-143,6-9 0,-14 39 0,3 12 0,-1 3 0,1 5 0,0-2 0,1 2 0,0 2-717,1-2 0,0 2 0,1 0 0,0 2 717,0-1 0,0 0 0,1 2 0,-1-1 0,1-1 0,1 2 0,0-1 0,0 0 0,0 0-168,1 3 0,0 0 0,0 0 1,-1-3 167,0-1 0,-1-2 0,-1-2 0,1 10 0,-1-3 0,-1-12 0,-2-5 0,-3-6 0,-3-21 2753,-6-8-2753,0-4 0,-1 1 0,-1-4 0,-1-1 0,0-4 0,0-2 0,1-1 35,0 0 0,0-1 1,0-1-36,1 3 0,0-2 0,1 1 0,2 3 0,1-5 0,2 1 0,-1 6 0,-1-1 0,1 3 0,3 3 0,0 2 0,-1-8 0,3 8 0,1 9 0,3-13 1565,4-3-1565,5-6 0,-4 14 0,2 1 0,2-2 0,2 2 0,1 1 0,0 2 0,-2 0 0,1 2 0,5 0 0,1 3 0,13-1 0,-13 6 0,-1 0 0,5 2 0,-1 10 0,-1 4 0,-5 1 0,8 5 0,-1 2 0,-8-4 0,0 3 0,-10-14 0,-7-1 0,1-2 0,-1 24 0,-3-13 0,-6 17 0,-5 3 0,-6-9 0,-3-1-304,2 1 0,0 1 0,-2 0 304,2-5 0,-1-1 0,-1-2 0,-2 1 0,-1-2 0,1-2 0,-1 2 0,1-3 0,2-3 0,2-2 0,1-1 0,11-6 0,-7-8 0,-7-3 912,0-1-912,-6-2 0,15 9 0,0-3 0,10 6 0,5 1 0</inkml:trace>
  <inkml:trace contextRef="#ctx0" brushRef="#br0" timeOffset="38832">28009 6325 24575,'11'3'0,"17"8"0,1 2 0,-8-3 0,7 4 0,1-1 0,-9-5 0,-2 3 0,1 0 0,0-1 0,1 0 0,0 0 0,-2 0 0,2-1 0,-15-9 0</inkml:trace>
  <inkml:trace contextRef="#ctx0" brushRef="#br0" timeOffset="39466">28049 6592 24575,'7'3'0,"6"3"0,14 3 0,-4-1 0,4 0 0,0-1 0,5-2 0,1-1 0,-6 2 0,1 0 0,-2-2 0,4-3 0,-6-2 0,-5 1 0,-5 0 0,-12 0 0</inkml:trace>
  <inkml:trace contextRef="#ctx0" brushRef="#br0" timeOffset="40349">28740 6313 24575,'-6'6'0,"-5"21"0,1 8 0,4-11 0,1 0 0,0-4 0,2-2 0,0 6 0,8-3 0,13 7 0,-6-11 0,2 1 0,6 5 0,1-2 0,2-2 0,0-2 0,-6-3 0,2-2 0,13 1 0,3-4 0,-12-6 0,1-2 0,11 0 0,1-4 0,-8-7 0,-3-3 0,-5-3 0,-3-2 0,3-5 0,-3-3 0,-5 0 0,-1 0 0,-2 6 0,-2 0 0,0-7 0,-4 1 0,-6 7 0,-4 0 0,-1-5 0,-2 0 0,-4 2 0,-2 3 0,0 4 0,-2 2 0,-10-1 0,2 11 0,3 15 0,0 7 0,-3 2 0,0 2-188,0-1 0,-2 2 1,1-1 187,6-5 0,0-1 0,1-1 0,-3 2 0,3-4 0,1-5 0,18-9 0</inkml:trace>
  <inkml:trace contextRef="#ctx0" brushRef="#br0" timeOffset="40768">29522 6588 24575,'0'0'0</inkml:trace>
  <inkml:trace contextRef="#ctx0" brushRef="#br0" timeOffset="41173">29777 6015 24575,'6'0'0,"1"0"0,-4 0 0,2-2 0,-4 2 0,1-1 0</inkml:trace>
  <inkml:trace contextRef="#ctx0" brushRef="#br0" timeOffset="41927">29755 6063 24575,'16'0'0,"10"3"0,-6-2 0,7 1 0,-8-3 0,-7 1 0,-8-2 0,-1 2 0,0 2 0,2-2 0,-2 3 0,3-2 0,-4 1 0,0-1 0</inkml:trace>
  <inkml:trace contextRef="#ctx0" brushRef="#br0" timeOffset="43199">29756 6129 24575,'0'6'0,"2"3"0,-2 0 0,9 25 0,-3-13 0,1 6 0,1-1 0,0-6 0,0 4 0,-6-21 0,1-7 0,0-2 0,0 0 0,5 1 0,4 0 0,5 2 0,-3 1 0,-3 2 0,-7 1 0,17 9 0,10 1 0,-6 2 0,2 0 0,-13 1 0,-7-5 0,6 5 0,-10-12 0,0 3 0,5 19 0,1-2 0,-1 10 0,-3-15 0,-3-9 0,-2-5 0,1 1 0,-1-1 0,-5 13 0,-4-4 0,0 7 0,-8-7 0,4-6 0,-9 2 0,1-5 0,-9 3 0,-3-6 0,7 3 0,6-3 0,15 0 0,2 0 0,-4 0 0,-19-13 0,5 4 0,-8-7 0,9 9 0,12 3 0,-2 0 0,7 3 0,3-1 0</inkml:trace>
  <inkml:trace contextRef="#ctx0" brushRef="#br0" timeOffset="63540">24182 2188 8191,'-27'-10'0,"-1"-1"0,4 4 0,-2-1 0,1 1 1638,-6-3 0,-2 0-1595,4 4 0,-3 0 0,-2-1 1,0-1-44,3 0 0,-1-2 0,0 0 0,-2 0 0,-2 0-174,6 2 0,-2 1 0,0 0 1,-2-1-1,0 1 0,-1-1 1,0 1-1,-1-1 174,3 0 0,0 1 0,-1-1 0,-1 0 0,1 0 0,-2 0 0,0-1 0,-1 1 0,0 0 0,-1 0 0,5 1 0,-2 1 0,0-1 0,-1-1 0,-1 1 0,0 0 0,0 0 0,0 0 0,0 1 0,0-1 0,1 1 0,0-1 0,2 1 0,0 1-60,-3-1 0,0-1 1,1 2-1,1-1 1,1 1-1,-1 0 1,0 0-1,0 0 1,-1 0-1,0 1 60,1-1 0,-2 1 0,0-1 0,0 0 0,-1 0 0,0 1 0,0 0 0,1 0 0,1 1 0,1 1 0,1 1 0,1 1 0,-7 1 0,2 2 0,1 2 0,2 0 0,0 1 0,0 0 0,-1-1 112,1 0 1,0 0-1,0 0 1,0 1-1,0-1 1,0 2 0,0 1-113,2 0 0,0 1 0,-1 0 0,1 1 0,0 0 0,1 1 0,1 0 0,3-1-44,-6 4 0,2 0 1,2 0-1,1 0 1,-1 1 43,-4 3 0,0 1 0,2 0 0,3-1 1006,3-1 0,2 0 0,3-2-1006,-1 4 0,6-2 0,5-4 0,4-6 0</inkml:trace>
  <inkml:trace contextRef="#ctx0" brushRef="#br0" timeOffset="63993">20613 1869 24575,'2'8'0,"7"15"0,0 0 0,0 5 0,1-1-1639,3 3 1,0 3 1584,-4-7 1,2 4-1,-1 1 1,1 0-1,-1-2 54,1 4 0,-1-2 0,0 0 0,1 4 0,0 1 0,-2-4 221,0 1 1,-2-6 0,-4-8-1,-3-13 1</inkml:trace>
  <inkml:trace contextRef="#ctx0" brushRef="#br0" timeOffset="64633">20640 1717 10411,'-6'6'0,"-1"1"3276,-21 17-1495,4-4-1781,1-1 0,-4 4 0,1-1 906,0 1 0,0 1-906,3-4 0,-2 2 0,4-3 767,5-2 0,3-2-767,-2 3 3276,29-9-2398,3-2 1,3-1-879,11 4 0,5 0-524,-2-2 0,2 1 1,1-1 523,-4 0 0,1-1 0,1 0 0,-5-1 0,1 1 0,-1-1 0,-3 0 0,4 1 0,-4 0 0,-1-1 0,-6 0 0,-15-3 0</inkml:trace>
  <inkml:trace contextRef="#ctx0" brushRef="#br0" timeOffset="70004">28096 6169 24575,'-26'-21'0,"-1"1"0,1-1 0,-4 2 0,-2 1 0,-2 3 0,2 4 0,-1 2 0,-3 2 0,-2 1-469,5 2 1,-2 1 0,-3 1 0,0 0 0,0 1 0,1-1 0,2 0-188,-1-1 1,2 0-1,0 0 1,0 0 0,-4 2 509,6 1 0,-1 1 0,-3 1 0,-1 0 0,0 0 0,0 1 0,2 0 0,2 0 0,3 0 146,-9 1 0,3 1 0,2 0 0,-4 1 0,6-1 0,-3 0 0,-1 0 0,-1 1 0,0 0 0,1 1 0,2 0 0,0 1 0,1 1 0,1 0 0,0 0 0,1 1 0,0 0 0,0-1 0,0 1 0,1 0 0,0 1 0,1 1 0,1 1-32,-4 5 0,1 1 0,1 2 0,2-1 0,1 0 32,2 0 0,2-1 0,1 1 0,1-1 534,-4 4 0,2 0 0,4 0-534,3 3 0,6 3 0,4 2 0,3 6 0,1 2 0,2-1-640,1-2 0,2-1 1,0 2-1,2 1 640,-1-8 0,0 2 0,1 2 0,0 0 0,2-1 0,0 0 0,1-3 0,4 7 0,2-2 0,2-1 0,0-2 0,1-1 0,0-4 0,0-1 0,2-2 0,0-1 0,0 0 364,6 4 1,1-1 0,1-2 0,0-1-365,-2-2 0,1-3 0,1 0 0,0-1 0,4 1 0,0-1 0,2-1 0,1 0-172,-5-2 1,0 0-1,2-1 1,0-1 0,2-2 171,2-1 0,1-2 0,1-1 0,1-1 0,-1-1 0,0-1-511,-4 1 1,-1-2-1,0 0 1,0-1-1,1-1 1,0 0 510,2-2 0,2 0 0,-1-2 0,1 0 0,-2-1 0,-1-2 0,0-2 0,-1-2 0,-1 0 0,-1-2 0,0-1-16,-1 1 0,-1-2 0,0 0 1,-1-2-1,0 0 16,-2 0 0,0-1 0,-1-1 0,1-1 0,-2 0 0,0 0-52,2-4 0,0-1 0,-2 0 0,0-1 0,-2 0 52,0 1 0,-2-1 0,0 1 0,-2-2 0,-2-1 0,-3-1 0,-2-1 0,-1-1 0,-3 1 0,0 1 309,-1-8 1,-3 1 0,-3-1-310,-2 7 0,-1-2 0,-2 0 0,0 0 0,-2 3 0,-3-2 0,-1 2 0,-1 0 0,-1 0 368,1 1 1,-1 0 0,-1 0 0,0 0 0,0 1-369,-3-1 0,-1 0 0,0 2 0,0 1 0,0 1 0,0 1 0,-1 1 0,1 1 821,-2 0 0,-1 2 0,1 2-821,-8-4 0,2 3 1146,9 7 0,1 2-1146,-9 0 1666,16 9-1666,1 0 0,5 0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1T14:43:41.744"/>
    </inkml:context>
    <inkml:brush xml:id="br0">
      <inkml:brushProperty name="width" value="0.05292" units="cm"/>
      <inkml:brushProperty name="height" value="0.05292" units="cm"/>
      <inkml:brushProperty name="color" value="#FF0000"/>
    </inkml:brush>
  </inkml:definitions>
  <inkml:trace contextRef="#ctx0" brushRef="#br0">2282 18686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1T14:44:01.474"/>
    </inkml:context>
    <inkml:brush xml:id="br0">
      <inkml:brushProperty name="width" value="0.05292" units="cm"/>
      <inkml:brushProperty name="height" value="0.05292" units="cm"/>
      <inkml:brushProperty name="color" value="#FF0000"/>
    </inkml:brush>
  </inkml:definitions>
  <inkml:trace contextRef="#ctx0" brushRef="#br0">11764 8151 24575,'6'-1'0,"11"-4"0,4-1 0,-5-5 0,1-2 0,9-4 0,-13-1 0,1-4 0,0-1 0,0-4 0,-1-2 0,0-1-685,-1 0 1,0-1 0,0-1 0,-2-2 684,-1 4 0,-2-1 0,1-1 0,-2-1 0,0 2 0,-1 1 0,-1-1 0,0 1 0,-2 1 0,0 0 0,-1-4 0,-2 0 0,-1 2 0,1 3 0,1-7 0,-2 7 0,-5 8 0,6 41 0,2 12 0,-1-12 0,0 1 0,-1 4 0,1 4 0,1 0-332,0-1 0,2 0 1,1 0 331,0 5 0,2 0 0,1-1 0,0-1 0,3-2 0,1-2 0,6 5 0,3-7 1291,-1-9 1,2-5-1292,-1-6 0,1-2 0,7 2 0,3-17 0,-9 0 0,1-14 1149,-4 9-1149,0-15 0,-13 13 0,0-1 0,3-4 0,0-2 0,-3 0 0,-1-2 0,0 0-572,1-7 1,0-2 571,-1 2 0,1-2 0,-1 1 0,-3 8 0,0 0 0,0 1 0,1-1 0,1 1 0,-1 2 0,-2 3 0,-1 3 0,3 0 0,-3 26 0,3 9 0,-1 12 0,0 5 0,1-9 0,-1 0 0,1 2-63,-1 0 0,-1 1 0,1 2 63,0-1 0,1 3 0,1 0 0,-2-2-556,0 2 1,0-2 0,0 2 555,2 2 0,0 3 0,1 0 0,-1 0 0,0-4 0,-1-1 0,1 0 0,-1 0 0,0 0 0,-1 0 0,0 0 0,1 0 0,-1-3 0,0 1 0,0-1 0,-1-1 0,0 2 0,-1-2 0,-1-2 0,2 4 0,0-4 0,0 1 0,0-20 0,2 10 1215,-2-9-1215,3 9 1783,-4-11-1783,2 12 0,3 2 0,0 2 0,0 6 0,1-7 0,-1-3 0,-1-7 0,-4-6 0,3 6 0,-2-4 0,1-1 0,-2-4 0</inkml:trace>
  <inkml:trace contextRef="#ctx0" brushRef="#br0" timeOffset="9218">2186 8885 24575,'-20'0'0,"1"0"0,-2 1 0,0 1 0,-11 1 0,-4 4 0,9 1 0,5-2 0,8-1 0,7-3 0,3-1 0,-16 5 0,0 0 0,3 0 0,-2 0 0,-1-1 0,-1 1 0,-5 6 0,0 2 0,7-6 0,0 2 0,-9 8 0,5 0 0,8-2 0,-4 3 0,14-12 0,2-2 0,-2 2 0,1-1 0,-1 1 0,2-1 0,0-1 0,-1 8 0,-3 6 0,-3 12 0,1-9 0,1 2 0,5-19 0,1 2 0,0-4 0,2 4 0,0 5 0,0 0 0,0 1 0,0-5 0,2-5 0,-2 3 0,3-4 0,-3 3 0,10 10 0,-5-4 0,8 4 0,0 0 0,-6-5 0,11 5 0,-15-14 0,0 1 0,5 0 0,5 2 0,21 8 0,-8-4 0,1 0 0,-3-1 0,1 0 0,-1 0 0,2 0 0,-1 0 0,-2-2 0,-4-1 0,-10-2 0,0 1 0,-4-2 0,-1 0 0,-1-1 0,0 1 0,8 2 0,8 0 0,2 0 0,-1-2 0,2 1 0,14 2 0,2-1 0,-11-1 0,-1 0 0,3 1 0,-2-1 0,-5 0 0,-2-1 0,7-1 0,-2 0 0,-15 0 0,3 0 0,-7 0 0,-1 0 0,3 0 0,-3 0 0,19 0 0,-2 0 0,-1 0 0,2 0 0,-2-1 0,1-1 0,3 0 0,1 0 0,1-2 0,-2 0 0,9-3 0,-5-1 0,-14-7 0,-5 3 0,1-2 0,-6 7 0,-3 4 0,0-1 0,4-12 0,2 0 0,1-14 0,2 7 0,-9-2 0,0-3 0,2 6 0,0-2 0,-2-9 0,0 0 0,0 13 0,0 2 0,1-16 0,-3 17 0,-1 2 0,-3 0 0,-5 4 0,-8-5 0,5 4 0,-11-8 0,14 9 0,-3-2 0,7 4 0,3 6 0,-2-3 0,-1 3 0,-1-3 0,-9-4 0,5 1 0,-17-6 0,0 4 0,2 4 0,0 0 0,4 2 0,1-1 0,-6 1 0,-2 0 0,-1 0 0,-1 2 0,4 4 0,0 1 0,-11 2 0,0 3 0,15 0 0,1 2 0,-2 3 0,3-1 0,2-3 0,2 2 0,10-8 0,-5 2 0,2-3 0,1 1 0,2-2 0,2 0 0,0 1 0,-1 0 0,1 0 0,-1 0 0,3 0 0,1 0 0</inkml:trace>
  <inkml:trace contextRef="#ctx0" brushRef="#br0" timeOffset="15411">19193 9578 24575,'17'8'0,"0"0"0,2 1 0,1 0 0,1 4 0,2 2 0,2-2 0,2 1 0,2 0-662,3 2 0,1 1 1,-1-2 661,-6-2 0,0 0 0,0-1 0,3 4 0,1 0 0,-3-1 0,-2 1 0,0 0 0,-2 1 0,3 1 0,0 1 0,1 0 0,1 0 0,1 2-545,-5-4 1,2 2-1,0 0 1,0 0-1,-1-1 545,0 0 0,0 0 0,0 0 0,-1-1 0,8 6 0,-1 1 0,-5-7 266,4-1 0,-31-19 0,-7-8 1</inkml:trace>
  <inkml:trace contextRef="#ctx0" brushRef="#br0" timeOffset="16070">19806 9392 24575,'-8'29'0,"1"0"0,0-1 0,-1-3 0,0-2 0,-1 1 0,-3 8 0,-1 2 0,0-1-631,0-6 0,0 0 0,1-1 631,-1 0 0,0 0 0,1 1 0,-2 6 0,0 2 0,1-1 0,2-4 0,-1 0 0,1 1 0,-1 1 0,1 2 0,-1-1 0,0 2 0,0 0 0,-1-2 0,2-4 0,0-1 0,0-1 0,0-2 0,0-2 0,0 0 305,0 3 1,0-3-306,-3 0 78,12-20 0,0 0 0,1-3 0</inkml:trace>
  <inkml:trace contextRef="#ctx0" brushRef="#br0" timeOffset="16734">18979 9362 24575,'23'-14'0,"-1"0"0,7 0 0,4 0 0,-1 1 0,0 2 0,3 0-656,-7 3 1,3-2-1,2 0 1,1 1 0,-3 0-165,3 0 1,-2 1 0,0 0 0,-1 1 707,6-2 0,-2 0 0,-1 1 0,-4 0 0,-1 0 0,-10 4 0,-14 4 0</inkml:trace>
  <inkml:trace contextRef="#ctx0" brushRef="#br0" timeOffset="19299">22472 9638 24575,'8'-13'0,"3"-15"0,-5 5 0,0-6 0,0 2-1598,0-2 1,1-3 1597,0-1 0,0-6 0,1 0 0,-1 4 0,-2 7 0,-1 4 0,1-2 0,2-10 0,1-1 0,-2 5 502,-1 9 1,-2 4-503,0 3 525,0 25-525,0 5 0,0 8 0,0 5 0,3-1 0,1 3 0,0 2-820,-2 2 1,-1 2 0,0 2 0,2 2 775,1-9 0,0 1 1,0 2-1,1-1 0,0 0 1,-1-1 43,0 2 0,0 0 0,-1-1 0,0 1 0,2 1 0,0 0 0,2 2 0,-1 0 0,1 0 0,1-1 0,-1-1 0,1 0 0,0-2 0,0-1 0,0 1 0,0 0 0,0 1 0,-1 2 0,1-1 0,-1-1 0,0-2 338,2 1 0,-1-1 0,0-3 0,-2-3-338,2 3 0,-5-9 0,-9-12 0,-7-22 0,-3-8 0,2 7 0,-1-2 0,-1-5 0,-2-3 0,0-3-689,3 3 0,-1-2 0,1-2 1,-1-1 688,2 1 0,-1-1 0,1-2 0,-1-1 0,1-1-49,1 3 1,0-2-1,0 0 1,0-1 0,0 0-1,1 1 1,1 2 48,0-4 0,1 1 0,0 2 0,1 0 0,0-1 0,0 2 0,1-1 0,0 1 0,1 2 0,2 4 0,1-7 0,2 5 0,0 8 0,0 0 0,3-16 0,1 11 0,1 0 1344,-3 2 0,2 1-1344,1-3 0,1-1 1638,-2 3 0,1 1-656,6-7-982,1 3 0,3-2 0,5 1 0,3-1-535,-1 1 0,2-1 1,1 1 534,-1 2 0,0 2 0,3 0 0,-3 4 0,1-1 0,2 2 0,-1 3 0,5-1 0,1 4 0,-2 0 0,-5 3 0,-1 0 0,1 1 0,6 0 0,0 2 0,-3 1 0,-7 2 0,-1 1 0,3-4 0,0 4 0,-4 8 0,-4 4 0,-3 9 0,-4-2 0,0 3 0,2 9 0,-2 0 0,-4-8 0,-1 1 0,1 5 0,1 3 0,-2-1 0,0 4 0,-4-1 0,-3 5 0,-4 0 0,-4-2 0,-6-3-59,-3-10 1,-5-2-1,-1 0 59,4-4 0,-1 1 0,-1-1 0,0-1 0,-7 3 0,-1 0 0,-2-1 0,4-1 0,-3 1 0,1-1 0,0-2 0,-1-1 0,2-3 0,-2 0 0,3-1 0,-2 0 0,1 0 0,2-1 0,1-2 0,2-1 0,0-1 0,-7 0 0,2-1 0,10-1 0,2 0 0,-14 1 0,11-3 0,0 0 0,0 0 0,1 0 0,-4 0 0,-2 0 890,-1-3 0,0-1-890,6 2 0,1-1 0,1-2 0,4-1 0,-1 1 0,8-4 0,7 4 0,-2-1 0,4 4 0</inkml:trace>
  <inkml:trace contextRef="#ctx0" brushRef="#br0" timeOffset="20352">22873 8145 24575,'0'8'0,"-3"10"0,-2 3 0,-2 3 0,3-4 0,0 1 0,-2 4 0,-1 2 0,1-1 0,-1 3 0,2 1 0,1-5 0,-1 1 0,1-1 0,-2 5 0,1-2 0,3-5 0,0-4 0,-1-1 0,3-16 0,3-31 0,1 7 0,0-2 0,0 2 0,0-2 0,3-11 0,1 4 0,-1 9 0,2-6 0,-2 22 0,0 6 0,20 7 0,2 4 0,-6-4 0,0 1 0,9 7 0,-8-6 0,-9-2 0,-10-4 0,2-1 0,-2 0 0,-1 0 0,9 5 0,-6-4 0,5 4 0,-9-5 0,8 6 0,11 10 0,6 6 0,-2-5 0,-10-7 0,-13-12 0</inkml:trace>
  <inkml:trace contextRef="#ctx0" brushRef="#br0" timeOffset="22600">14330 7795 24575,'6'-6'0,"14"-14"0,-4 5 0,4-3 0,0 0 0,4-4 0,1 0 0,-1 0 0,-2 3 0,0 2 0,1-2 0,-1-2 0,2-2 0,0-4 0,1-1 0,-2 2 0,-3 4 0,8-4 0,-4 2 0,-2-10 0,-8 8 0,-14 22 0,0-9 0,0 2 0,1-7 0,1-2 0,-1-6 0,4-5 0,-5 19 0,1 15 0,3 11 0,0 10 0,3 1 0,1 3 0,1 7 0,0 3-678,-1-4 0,1 2 0,-1 0 678,-2-6 0,-1-1 0,1 1 0,-1 0 0,1 1 0,-1 0 0,0 0 0,0 0 0,0-1 0,0 1 0,-1 0 0,0-2-358,-1 0 0,0-1 1,0 0 357,1 3 0,1 0 0,-2-1 0,-3 2 0,1 0 0,1-3 0,1 2 0,-1-2-65,-2 7 1,1-1 64,2-1 0,0-2 0,-2 0 0,2-16 1901,-3-13-1901,0 1 1183,0 3-1183,0 0 152,0 4-152,0-6 0,0 2 0,0 0 0,2 6 0,-2-3 0,-1-9 0,-5-14 0,0-15 0,-1 8 0,1 0 0,1 0 0,-1-3 0</inkml:trace>
  <inkml:trace contextRef="#ctx0" brushRef="#br0" timeOffset="23555">14843 7454 8191,'-3'-33'0,"3"11"3276,-3 11-1489,3 6 1031,0-7-2818,0 2 1719,2-6-1719,1 0 1638,5-3 0,4-2 0,-1-1 0,3-2-1561,3 0 0,2-1 1,1 0-320,-1 2 1,-1 1 0,1 0 241,2 3 0,0 1 0,-2 1 0,1-2 0,-2 4 0,3 1 0,-15 13 0,-1 1 0,12 5 0,16 7 362,-4-1 0,0 1-362,-5-1 0,-1 0 0,-1-3 0,-2 3 0,-1 20 0,-7 2 0,-4-8 0,-1-1 0,0 5 0,-2-2 0,-3 0 0,-4 2-425,-3 2 1,-3 5 0,0 1 0,0-4 424,3-6 0,1-3 0,-2 3 0,-4 6 0,-1 3 0,-3-1 0,0-9-48,-3-8 1,-2-5 47,-6 8 0,-1-1 0,-2-5 0,-2-2 0,0-2 0,-2-3 0,-3-2 0,0-4-489,3-6 1,0-3 488,0-2 0,-1-1 0,0-2 0,0-3 0,1-1 0,1 0 0,2 3 0,1 2 0,2-1 0,-6-4 0,6 3 0,12 7 0</inkml:trace>
  <inkml:trace contextRef="#ctx0" brushRef="#br0" timeOffset="31267">25539 8497 24575,'0'6'0,"0"11"0,0 9 0,0 4 0,3 5 0,1 2-999,0-7 1,-1 1-1,3 1 999,1-5 0,1 1 0,1 0 0,1-3 0,3 3 0,1-2 0,1-1 315,2 4 1,0-1 0,3-4-316,2-7 0,1-4 0,1-6 0,8-9 0,-1-8 0,-2 1 0,-2-5 0,-6-6 0,-3-6 0,-2 1 0,0-2 0,-3-2 0,-4 4 0,-1-2 0,1-2 0,-2 1-242,-1-6 0,0 0 1,-2 0 241,-1-2 0,0-1 0,0 2 0,0 6 0,1 1 0,-1 4 0,-3 2 0,1 5 0,7-2 1457,-8 18-1457,4 12 0,4 6 0,3 4 0,1 3 0,1 2 0,1 1 0,0 1 8,-2-3 1,1 1 0,0 1-9,0-3 0,-1 0 0,1 2-767,2 5 1,1 2 0,1 1 0,1 0 766,-1-4 0,0 0 0,1 1 0,0-1 0,-1 1 0,0 1 0,-1 1 0,0-1 0,0 1 0,0-1 0,0 1 0,0 1 0,0-1 0,-1-1 0,-2-2-718,2 3 1,-2-2-1,-2 3 718,-2 0 0,-2 2 0,-1 1 0,-2-4-318,-2-3 0,-1-3 1,-1 2 317,0 1 0,-1 1 0,-1 0 0,-3-2 0,-4 3 0,-3-3 0,-3-1 0,-4-1 0,-2-2 0,-4-2 0,0-7 0,-4-1 0,-1-2 0,0 0 0,1 0 0,-1-2 0,0 0 0,0-2 0,-1-1 0,0-1 0,0-1 0,2-1 0,0-1 0,2-1 0,1-2 438,-5 0 0,3-4-438,8-3 0,1-2 2640,-11-12-2640,7-5 2548,12 9-2548,4-4 349,5 12 1,0-2-1,2 7 1</inkml:trace>
  <inkml:trace contextRef="#ctx0" brushRef="#br0" timeOffset="33160">25705 7668 8191,'-28'22'0,"10"-3"3276,2-8-1489,-1 9 1031,-8 6-2818,13-9 0,-1 1 859,-6 3 1,2 1-860,6-5 0,2-1 1638,-2 1 0,2-1 1638,-2 3-3044,6 9-232,-3-2 0,7-3 0,1 0 0,-6 4 0,6-4 0,0-20 0</inkml:trace>
  <inkml:trace contextRef="#ctx0" brushRef="#br0" timeOffset="33817">25667 7731 24575,'19'12'0,"0"1"0,6 5 0,6 4 0,1 2 0,0-1 0,-9-5 0,1 0 0,0-1 0,0 2 0,1-1-474,4 3 0,2 1 0,0 0 0,-2-1 0,-3-2 474,0 1 0,-3-2 0,-4-4 758,4-2-758,-25-15 97,-1-4 1,0 3 0,1-1 0</inkml:trace>
  <inkml:trace contextRef="#ctx0" brushRef="#br0" timeOffset="49601">28618 9392 8191,'-2'-8'0,"0"1"3276,2 3-1489,0-3-1787,-5-16 0,-4-10 0,-1-1 106,-2 2 0,-1 0 0,-1-3-106,3 7 0,0-2 0,-2-2 0,1-1 0,-1 1 0,-1 1 0,-1-3 0,-1 0 0,0 0 0,0 1 0,0 1 0,2 4 0,-1 0 0,0 1 0,1 0 0,0 0 270,-2-4 0,0 1 0,1 1 0,1-1-270,2 3 0,1 1 0,1-1 0,1 2 0,-2-2 0,1 1 0,1 0 0,1-4 0,0 0 0,0 1 1638,-2-7 0,1 3-702,3 10 1,0 0-937,-1-3 0,-2-2 0,2 1-260,-1-3 1,-1-1 259,2 4 0,0-3 0,0 1 0,0-8 0,1 1 1457,2 5 0,1 1-1457,2 4 0,2 1 800,2 2 1,1 0-801,-2 4 0,3 0 50,6-4 0,2 0-50,0 1 0,1 1 0,2 4 0,3 0 0,6-7 0,3 0 46,1 7 0,1 2-46,-6 1 0,2 0 0,-2 1 0,6 0 0,-1 1-2,1 2 1,-2 2 1,6 4 0,-6 1 0,-11 4 0,1 19 0,-4 14 0,-3-15 0,-1 2 0,-5 3 0,-3 2 0,-2 1-15,-2-2 1,-3-1-1,0 2 15,1 2 0,0 0 0,-2 1 0,-5 4 0,-2 1 0,0-3 0,-1 2 0,-1-1 0,-1-3 0,-2 0 0,-1-1 0,0-3 0,-2-1 0,2-1 0,-3 4 0,1-3 1,-3-3 1,7-6-2,15-13 0,3-5 0,10-12 0,4 0 0,3-1 0,9-10 0,-6 11 0,4-1 0,-2 1 0,3 1 0,1 1 315,5 0 0,-1 1-315,-9 3 0,-2 1 0,2 5 0,-11 1 0,-4 3 0,12 8 0,6 4 0,-7-5 0,1 0 0,4 0 0,0-2 0,6 3 0,-5-4 0,-17-3 0,-4 2 0,0 0 0,1 0 0,-1 2 0,1 1 0,3 11 0,-2-4 0,4 15 0,-5-11 0,2 8 0,-3 0 0,0-10 0,-3 1 0,-5-4 0,-2 6 0,-8 13 0,3-9 0,1 0 0,2-16 0,5-1 0,-7-2 0,6 0 0,-15 1 0,-5 0 0,-2 2 0,-5 1 0,2 0 0,-4 1 0,2 0-362,0-1 0,0 0 1,1-1 361,2 1 0,1-1 0,-1 0 0,0-2 0,0-2 0,3 0 0,1-1 0,1 0 0,-7 1 0,1-1 0,-1 1 0,19-3 0,9 0 0,0 0 1085,0 0-1085,0 0 0,-4-1 0,5 0 0,-4-1 0</inkml:trace>
  <inkml:trace contextRef="#ctx0" brushRef="#br0" timeOffset="52434">28304 7091 24575,'-5'5'0,"-1"-1"0,-10 29 0,5-14 0,-2 0 0,-4 7 0,-1-1 0,6-5 0,-1-3 0,-9 11 0,13-11 0,1-4 0,3-4 0,5-11 0,3-10 0,7-11 0,1-5 0,-4 3 0,0-3-163,4-4 0,0-3 0,-1 3 163,-3 5 0,-1 1 0,0-3 0,1-3 0,-1 4 0,-1 9 0,0 0 0,2-11 0,-2 1 0,2 5 0,-1 11 0,-2 18 0,10 8 0,-6-2 0,13 10 0,3 4 0,-7-8 0,1 2 0,5 2 0,4 3 0,-3-3 0,-5-4 0,0-1 97,1 0 1,-3-4 0,-11-10 0,-3-1 0</inkml:trace>
  <inkml:trace contextRef="#ctx0" brushRef="#br0" timeOffset="57250">17497 8046 24575,'-11'-27'0,"0"-4"0,1 2 0,-2-6 0,-1-2-820,1 4 1,0-1 0,-1-2 0,0-1 272,1 5 1,0-1 0,-1-2 0,0 0 0,0 1 0,0 0 445,0 1 0,0 0 0,0 0 0,-1 1 0,1-2 0,-1 0 101,1 2 0,-1-1 0,0 0 0,0 0 0,0-2 0,1-1 0,0-1-298,4 5 0,0-2 0,0-2 0,1 0 0,0-2 0,0 1 0,0-1 0,0 2 1,1 0-1,-1 3 0,0 1 147,-1-3 1,-1 3 0,1 2 0,-1 0-1,1 0 1,1-2 0,0-2 150,1 1 0,1-2 0,0-3 0,0-1 0,0 0 0,1 1 0,0 1 0,1 4 0,0 4 0,1 5 1027,-3-13 0,3 7-1027,0-4 0,7 4 0,15 7 0,5 6 0,-2 7 0,3 2-126,2 1 1,3-1-1,-1 3 126,9 4 0,-3 2 1280,-11 0 0,-1 1-1280,11 2 0,-14 25 0,-3 2 0,0 5 0,-6-8 0,0 1 0,-1 2 0,-1 4 0,-2 1 0,-4 0 1092,-8-2 0,-3-1 0,-2-3 322,1-5 1,-2-2-1415,-4 2 0,1-8 0,6-15 684,0-6-684,-4-15 0,11-3 0,3-7 0,11 6 0,7 1 0,7 4 0,5 2-234,-6 4 1,2 0 0,1 2 233,4 5 0,2 2 0,-1 4 0,-1 2 0,0 3 0,-1 2 0,-1 2 0,-1 2 0,-3-1 0,0 0 0,-4 0 0,-3-1 0,-7 2-3277,-15 19 3016,-2-13 1,-4 7 0,-2 6 0,-2 4 0,-2 4 0,-1 1 0,-1 2 0,0 0-1,1-2 1,0-1 0,1-4 0,1-4-287,-2 6 1,1-4 0,0-2 0,0 0 0,-1 2 0,-3 5 498,5-10 0,0 3 1,-2 3-1,-1 2 1,0 1-1,-1 1 1,0 1-1,0-2 1,0 0-1,1-2 1,-1-3-1,2-2 1,0-4-1,1-5 40,-8 9 0,1-7 0,0-4 0,-1-2 8,-10 3 0,-2-5 0,-2-5 0,4-7 0,-1-3 0,-2-3 0,2-1-273,3 0 0,1 0 1,-1-3-1,-1-1 273,-3-3 0,-1-3 0,-2-2 0,3 1 0,4-1 0,0-2 0,4-1 0,1 0 0,2-1 0,2 0 0,5 4 0,4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1T14:51:20.730"/>
    </inkml:context>
    <inkml:brush xml:id="br0">
      <inkml:brushProperty name="width" value="0.05292" units="cm"/>
      <inkml:brushProperty name="height" value="0.05292" units="cm"/>
      <inkml:brushProperty name="color" value="#FF0000"/>
    </inkml:brush>
  </inkml:definitions>
  <inkml:trace contextRef="#ctx0" brushRef="#br0">14030 9106 24575,'25'-7'0,"-15"6"0,10 6 0,-20 3 0,-4 11 0,0-8 0,-1-3 0,2-1 0,2-4 0,2-2 0,9-2 0,-1 1 0,7-3 0,-7 3 0,7 5 0,-10-4 0,5 5 0,-9-4 0,-1 1 0,-2 0 0,1-1 0,-2-1 0</inkml:trace>
  <inkml:trace contextRef="#ctx0" brushRef="#br0" timeOffset="509">14180 9233 24575,'0'0'0</inkml:trace>
  <inkml:trace contextRef="#ctx0" brushRef="#br0" timeOffset="1395">14240 8917 24575,'8'-3'0,"-1"0"0,4-1 0,9-5 0,-12 6 0,9-4 0,-19 7 0</inkml:trace>
  <inkml:trace contextRef="#ctx0" brushRef="#br0" timeOffset="2025">14274 8939 8191,'7'21'0,"0"-5"3276,-6-12-1489,1-2 1031,0 0-2818,2-1 1719,1 0-1719,4-1 3276,13 0 0,-10 0-3044,12 0-232,-18 0 0,1 1 0,-6 1 0,2 2 0,-6 21 0,2-11 0,-3 15 0,-1-17 0,3-5 0,-7 2 0,1-5 0,-1 1 0,-11-3 0,12 0 0,-9-2 0,15 0 0,0 0 0</inkml:trace>
  <inkml:trace contextRef="#ctx0" brushRef="#br0" timeOffset="5858">14147 8646 8191,'-32'0'0,"1"0"1638,4 1 0,0 1-216,-6 2-1422,4-1 0,-5 2 0,4-1 0,11-1 0,1 1 0,-16 2 0,0 1 0,13 0 0,3 0 0,-7 5 0,0 3 0,0 2 0,2 0 1431,8-4 0,1 0-1431,-2 6 1764,11-11-1764,-2 9 0,0 2 3276,3-1-1638,-3 8 0,-2 1-1130,3-8-508,-3 9 0,0 0 0,6-9 0,-1 0 0,-1 1 0,1 15 0,1-15 0,0 10 0,3-1 0,0-13 0,4 16 0,3 1 0,0-8 0,1 0 0,2 2 0,-1-6 0,1-2 0,6 4 0,-3-1 0,0-3 0,0-8 0,4 2 0,5-5 0,-2-2 0,7-2 0,3-2 0,7 1 0,-11-3 0,3 0-294,7-4 1,-1 0 293,-13 2 0,1-1 0,9-4 0,5-2 0,-6 2 0,4-2 0,-7 1 0,0-4 0,-6-6 0,-3-1-318,-3 1 0,0-2 318,8-4 0,-2-3 0,-9 1 0,-3-2 0,-1-3 0,-1-1-641,-1 2 0,-2-2 641,-1 0 0,-2-2 0,1 4 0,-1 5 0,-1 1 209,1-10 1,-4-4-210,-12 6 0,-5 0 0,2 2 0,5 4 0,0 2-301,-8-5 0,-3-2 0,-1 8 301,-3 14 0,2 5 0,2-3 0,-13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1T14:52:54.925"/>
    </inkml:context>
    <inkml:brush xml:id="br0">
      <inkml:brushProperty name="width" value="0.05292" units="cm"/>
      <inkml:brushProperty name="height" value="0.05292" units="cm"/>
      <inkml:brushProperty name="color" value="#FF0000"/>
    </inkml:brush>
  </inkml:definitions>
  <inkml:trace contextRef="#ctx0" brushRef="#br0">9381 8078 24575,'0'18'0,"0"6"0,0 13 0,0-14 0,0 3 0,-2 10 0,0-1 0,1-12 0,-1 1 0,-1 4 0,-1 3 0,0-5 0,0 4-339,1-4 0,-1 5 0,1-3 339,3-7 0,-1-1 0,-1 16 0,1 2 0,0-2 0,2 0 0,-1-4 0,0 1 0,0-4 0,0 2 0,0-4 0,0-3 0,0-1 0,0 7 0,0-1 0,0-6 0,0-1-575,0 12 575,0-2 0,0-1 0,0 5 0,-2-10 0,1 2 0,0 2 0,1-1 0,-2-8 0,1 1 0,0 12 0,2 6 0,-1-6 0,0-14 0,0-1 0,0 12 0,0 3 0,0-5 0,0 1 0,0-5 0,0 5 0,0 1 0,0 4 0,0 1 0,0 2 0,0-6 0,1 1 0,0 0 0,0-1 0,-1 4 0,1 0 0,-1-4 0,2 2 0,-1-6 0,-1 2 0,3-7 0,-1 6 0,1 1-87,0 7 87,-1-11 0,0 2 0,-2 8 0,0-1 0,0-11 0,0-2 0,0 10 0,0-2 0,0-6 0,0-2 983,0-2-983,0 6 0,0 0 601,0-3-601,0-4 0,0 0 95,-3 11-95,2-10 0,-2 10 0,-1-10 0,1-1 0,1 2 0,-5 7 0,0 1 0,5 2 0,-2-12 0,-1 2 0,5 2 0,0-2 0,-5 0 0,5 1 0,0-1 0,-2-10 0,1 9 0,0-13 0,-2 1 0,3 18 0,-5 1 0,2 10 0,0-12 0,-1-2 0,-2 3 0,4-5 0,0-2 0,-2-5 0,4 2 0,-1-11 0,1 2 0,0-4 0,-2 6 0,2 0 0,-2 14 0,2-13 0,0 5 0,0-12 0,0 0 0,0 9 0,0-6 0,0 4 0,0-7 0</inkml:trace>
  <inkml:trace contextRef="#ctx0" brushRef="#br0" timeOffset="1369">8831 11902 24575,'6'-1'0,"5"-6"0,10-13 0,-2 3 0,0-7 0,-2-2 0,-3 2 0,-1-8 0,-2 1 0,-6 10 0,1-10 0,-5 33 0,-1 10 0,0 6 0,4 12 0,0 7 0,-1-16 0,0 0 0,3 10 0,0-2 0,6 4 0,1-8 0,2-3 0,2-10 0,9 2 0,4-13 0,-3-15 0,1 7 0,-7-18 0,-15-7 0,0 1 0,-6 8 0,-1 0 0,-1 4 0,-4 1 0,4 14 0,1 0 0,1 1 0,0 11 0,2-1 0,-2 23 0,5 7 0,-4-13 0,-1 6 0,0 2 0,0-3-1093,1-1 1,0-1 0,1 4 828,-2-1 0,1 6 0,0 3 1,-1 1-1,1-1 0,0-3 0,0-5 264,0 3 0,0-4 0,1 3 0,-1-4 0,1 5 0,-1 1 0,0-1 0,1-1 0,1-5-368,0 2 1,2-4 0,-2 0 367,0 10 0,0 0 0,3 1 0,-2-5 0,-4-7 0,2-14 0,-3-16 3276,2-1-1796,-1 2-10,3-1-1470,-3 1 0,2-3 0,-2-16 0,2 4 0,-1-2 0,1 12 0</inkml:trace>
  <inkml:trace contextRef="#ctx0" brushRef="#br0" timeOffset="2404">9648 11916 24575,'6'0'0,"3"0"0,0 2 0,15-1 0,-4 0 0,4 0 0,0-2 0,-5 1 0,12 3 0,-25-2 0,-2 3 0,-1-4 0,-1 1 0</inkml:trace>
  <inkml:trace contextRef="#ctx0" brushRef="#br0" timeOffset="2854">9696 12057 24575,'8'3'0,"6"2"0,-4 0 0,5 3 0,-9-5 0,8 3 0,-4-3 0,24 3 0,-23-3 0,12 0 0</inkml:trace>
  <inkml:trace contextRef="#ctx0" brushRef="#br0" timeOffset="4136">10597 11968 24575,'8'3'0,"-2"-1"0,0 1 0,-2-3 0,1 1 0,-2-2 0,0-5 0,3-10 0,-2-11 0,-1-5 0,1 8 0,-1-1-203,-1-9 0,-1-2 203,0 5 0,-2 4 0,1 2 0,0-6 0,0 38 0,4 20 0,-1-9 0,1 2 0,0 7 0,0 2-1165,7 7 1,1-1 1164,-5-10 0,1-2 0,2 5 0,2-2 358,10 3-358,-12-15 0,4 2 0,3-31 0,0-11 0,-3-4 0,0-5 0,-1 10 0,1-4 0,0 1 0,-2 0-314,1-5 0,-2 1 0,-1 1 314,1-3 0,-1 4 2253,2 1-2253,-10 31 0,-3 7 0,-2 8 0,0 9 0,-3 10 0,5-11 0,1 2-805,-1 2 0,-1 4 805,0 3 0,1 2 0,0 0 0,0-6 0,1-1 0,0 2 0,-1-2 0,0 1 0,-1 0 0,2-3 0,0 6 0,0-5 0,0-4 0,0-4 0,-3-1 0,3-12 0,-3 3 0,2-10 0,-1 0 2676,-1-8-2676,2 0 0,-1 0 0,2 4 0</inkml:trace>
  <inkml:trace contextRef="#ctx0" brushRef="#br0" timeOffset="4680">11135 11974 24575,'6'3'0,"13"10"0,-4 4 0,5-1 0,1 0 0,3 4 0,-2-6 0,1-3 0,-4-5 0,1 1 0,-15-8 0,-7 0 0,1-4 0,-1 1 0,1 2 0</inkml:trace>
  <inkml:trace contextRef="#ctx0" brushRef="#br0" timeOffset="5097">11295 11919 24575,'-10'15'0,"0"-2"0,-5 10 0,1-6 0,-1 2 0,-2 3 0,2-4 0,-1 3 0,-2 6 0,-2 4 0,2-3 0,3-4 0,1-1 0,-2 6 0,4-5 0,7-14 0</inkml:trace>
  <inkml:trace contextRef="#ctx0" brushRef="#br0" timeOffset="5649">11155 11799 24575,'4'5'0,"1"-1"0,12 1 0,-6-1 0,10-1 0,1 0 0,-1 2 0,-1-3 0,0 0 0,-3 4 0,-6-5 0,-6 2 0</inkml:trace>
  <inkml:trace contextRef="#ctx0" brushRef="#br0" timeOffset="21217">6590 11734 24575,'3'8'0,"3"0"0,5 4 0,-2-6 0,6 6 0,-7-4 0,17 17 0,-14-10 0,9 9 0,-16-18 0,-1-3 0</inkml:trace>
  <inkml:trace contextRef="#ctx0" brushRef="#br0" timeOffset="21597">6689 11714 24575,'-12'10'0,"-2"6"0,-3 1 0,0 3 0,4-5 0,-5 1 0,-1 1 0,5 0 0,-10 6 0,2 0 0,13-8 0,-10 12 0,17-20 0,0-1 0,2-5 0</inkml:trace>
  <inkml:trace contextRef="#ctx0" brushRef="#br0" timeOffset="22002">6445 11654 24575,'30'2'0,"-1"-3"0,-8 4 0,2 0 0,7 0 0,1-1-1057,-4 2 1,2-1 1056,-2 0 0,2 0 0,-2 0 195,0-1 1,-1 1-196,-3-1 0,-3 0 0,1-1 0,-19-1 0</inkml:trace>
  <inkml:trace contextRef="#ctx0" brushRef="#br0" timeOffset="22664">12017 11862 24575,'23'17'0,"-4"-3"0,8 3 0,-9-5 0,-6-8 0,-6 0 0,-1-2 0</inkml:trace>
  <inkml:trace contextRef="#ctx0" brushRef="#br0" timeOffset="22996">12079 11832 24575,'-14'30'0,"0"1"0,0 2 0,1-1 0,1-6 0,1-2 0,2-2 0,3-6 0,6-12 0</inkml:trace>
  <inkml:trace contextRef="#ctx0" brushRef="#br0" timeOffset="23317">11966 11874 24575,'8'-3'0,"2"-1"0,1 1 0,1-1 0,-1 0 0,10-1 0,-13 2 0,6 1 0</inkml:trace>
  <inkml:trace contextRef="#ctx0" brushRef="#br0" timeOffset="50498">25738 11654 24575,'13'9'0,"6"3"0,6 9 0,-5-5 0,4 3 0,-2-3 0,-3-2 0,0-1 0,3 4 0,1 1 0,-4-5 0,-6-6 0,2 0 0,-9-6 0,2 0 0,-2 1 0,-1-1 0,-2-3 0,-3-1 0,0-1 0,-2 2 0</inkml:trace>
  <inkml:trace contextRef="#ctx0" brushRef="#br0" timeOffset="50951">25877 11639 24575,'-1'8'0,"0"10"0,-3 5 0,-3 4 0,0 0 0,0 1 0,-3 2 0,0-3 0,6-15 0,-3 9 0,6-18 0,1-2 0</inkml:trace>
  <inkml:trace contextRef="#ctx0" brushRef="#br0" timeOffset="52469">24153 11736 24575,'11'5'0,"15"5"0,-7 0 0,8 0 0,2-5 0,-17-4 0,12-14 0,1-4 0,-3-3 0,-2-1 0,0-2 0,-3-1 0,-2 1 0,-1-1 0,-2 1 0,-4 9 0,-6 23 0,3 20 0,-1-3 0,-1-6 0,2-1 0,6 0 0,0-2 0,4 3 0,-4-2 0,0-2 0,6-3 0,-8-5 0,4 0 0,-8-8 0,-2 0 0,0 0 0,0-1 0,-2-1 0,2-1 0,-3 0 0,2 0 0,-1-2 0,1 1 0,-1-2 0,1 5 0,1 17 0,1 10 0,-1-5 0,1 4 0,-1 2 0,2 6 0,-1 1 0,-1-4-1138,0 5 0,0 0 1138,1 0 0,0 6 0,1-2 0,-3-8 0,-1-8 0,-1-3 0,3 7 0,0-6 0,-2-12 0,4-15 0,-3 1 0,0-4 0</inkml:trace>
  <inkml:trace contextRef="#ctx0" brushRef="#br0" timeOffset="52997">25429 11848 24575,'-20'-4'0,"1"-1"0,-8-2 0,-1-1 0,-5 1 0,-2 1-1093,10-1 1,-1 0 0,-2 1 534,-1 1 0,-3 0 1,0 1-1,3 0 558,-2 1 0,1 0 0,1 0-2,-3 0 0,0 0 0,1 1 2,3 3 0,1 0 0,4 1 1221,-7 0-1221,7 0 0,8 0 0,14-1 0,3-1 0,2 0 0,-2 0 0</inkml:trace>
  <inkml:trace contextRef="#ctx0" brushRef="#br0" timeOffset="53464">24730 11715 24575,'0'8'0,"2"2"0,-2 4 0,9 15 0,3 3 0,1 3 0,0-1 0,1-2 0,-1-13 0,-8-7 0,-1-5 0,-4-4 0,0-1 0,0-1 0</inkml:trace>
  <inkml:trace contextRef="#ctx0" brushRef="#br0" timeOffset="53719">24770 11727 8191,'-4'6'0,"-1"2"3276,2-1-1489,-1 0 1031,3-3-2818,9 3 1719,4-5-1719,18 4 0,6 0 0,-3-3 0,-1-1 0,1 2 0,-2 0 0,-10-2 0,-1 0 0</inkml:trace>
  <inkml:trace contextRef="#ctx0" brushRef="#br0" timeOffset="54382">25682 11625 24575,'37'-2'0,"-1"0"0,-3 0 0,1-1 0,-2 2 0,2 0 0,0 1-367,1-2 1,1-1 0,-4 1 366,-12 2 0,-1-1 0,5-1 0,-7 0 0,-16 2 0</inkml:trace>
  <inkml:trace contextRef="#ctx0" brushRef="#br0" timeOffset="83916">25356 4383 24575,'1'10'0,"3"16"0,0 4 0,-1-11 0,1 3-529,3 11 0,2 5 0,-1-3 529,-2-10 0,1-1 0,2 6 0,1-4 515,1-8-515,-5-14 0,4-4 0,4-16 0,3-14 0,0 2-1093,-3 8 1,-1 0 0,3-3 1022,1 0 0,2-4 0,1-2 0,1-1 1,0 2-1,-1 2 70,2-2 0,-2 3 0,2 0 0,5-2 0,-4 7 0,4-2 0,3-1 0,1 0 0,2-1 0,0 2 0,-2 0 0,-1 1 0,-3 3-656,4-3 1,-4 2-1,0 2 1,1-1 0,4-1 486,-5 3 1,4-1-1,1-1 1,2 0 0,0 0-1,-1 1 1,-1 0-1,-3 3 1,-4 1 168,11-5 0,-5 4 0,-1 0 90,1-1 0,0 0 1,-6 2-91,6-4 0,-28 13 0,0 2 0</inkml:trace>
  <inkml:trace contextRef="#ctx0" brushRef="#br0" timeOffset="91033">22750 11634 24575,'6'7'0,"1"-2"0,2 4 0,-2-2 0,1-2 0,-3-1 0,-1-1 0,-1-1 0,7 4 0,-4-3 0,13 8 0,-12-8 0,5 4 0,-9-5 0,4 3 0,-3-3 0,1 2 0,-3-4 0</inkml:trace>
  <inkml:trace contextRef="#ctx0" brushRef="#br0" timeOffset="91513">22831 11652 24575,'-4'8'0,"-3"11"0,-2 3 0,1 2 0,-5 7 0,1-1 0,7-13 0,-6 7 0,6-12 0,3-7 0,-5 6 0,6-7 0,-1 0 0,-1 0 0,3-2 0,-1-1 0</inkml:trace>
  <inkml:trace contextRef="#ctx0" brushRef="#br0" timeOffset="92013">22781 11547 24575,'8'0'0,"-1"0"0,-2 0 0,3 0 0,-5 0 0,2 0 0</inkml:trace>
  <inkml:trace contextRef="#ctx0" brushRef="#br0" timeOffset="92482">23544 11692 24575,'10'7'0,"-2"-2"0,3 4 0,-7-5 0,3 2 0,-6-5 0,0-1 0</inkml:trace>
  <inkml:trace contextRef="#ctx0" brushRef="#br0" timeOffset="92880">23577 11691 24575,'-5'10'0,"-2"0"0,-4 8 0,-8 14 0,2-5 0,2-1 0,2 1 0,2 2 0,-3 3 0,11-20 0,3-10 0</inkml:trace>
  <inkml:trace contextRef="#ctx0" brushRef="#br0" timeOffset="93280">23406 11710 24575,'12'-2'0,"11"-1"0,2-1 0,0 1 0,5-2 0,2 0 0,0 1 0,-11 1 0,0-1 0,2 1 0,-5 0 0</inkml:trace>
  <inkml:trace contextRef="#ctx0" brushRef="#br0" timeOffset="94772">24520 11449 24575,'-5'-1'0,"1"-1"0,-1 1 0,-20-2 0,2 0 0,0 5 0,-4 0 0,0 3 0,-2 3 0,-2 5 0,3 1 0,-5 3 0,1 3 0,2 2-656,6 0 1,2 3-1,1 1 1,1 1 0,-1-1 376,1-2 0,0 0 1,1 0-1,0 1 1,3 4 278,2-1 0,2 3 0,0 2 0,2 1 0,0-1 0,2-2 0,1-4 0,0 8 0,3-4 0,1 4 0,1-5 0,1 3 0,1 2 0,1 0 0,0-3 0,1-5-275,4 8 0,1-1 275,-1-8 0,0 2 0,1 3 0,3 2 0,-1-4 0,2 2 0,1 2 0,1 2 0,0 0 0,1 1 0,-1-2 0,0-2-469,0 1 1,0-2 0,0-1 0,0 1 0,0 0 0,1 0 0,-1 2 270,0-2 1,0 2-1,1 1 1,-1 1-1,1-1 1,-1 0-1,1-1 1,-1-2-1,0-1 198,3 3 0,-1-2 0,0-1 0,0-1 0,0-2 0,1-1-398,3 2 1,0-3 0,1-1 0,0 0 397,-1-3 0,-1 0 0,1-1 0,2 0 0,2-1 0,1 1 0,2-2 0,0 0 0,0-3 0,8 3 0,0-4 0,1-2 0,-2 1 0,2-2 0,1-3 0,-7-3 0,1-1 0,2-1 0,-1-2 0,-1-2 0,1-5 0,-1-2 0,0-2 0,1 0-138,-2 4 0,0 0 1,1 0-1,0-2 1,-2-4 137,0-5 0,-1-5 0,0-1 0,-2-3 0,0 1 0,-3 1 0,2-4 0,-2 1 0,-1-3 0,0-4 0,-8 8 0,1-2 0,1-3 0,-1-1 0,1-2 0,-1 0 0,-1 0 0,-1 1 0,-1 2 0,-1 2-345,1-5 0,-2 4 1,-1 1-1,-2-1 0,0-2 1,0-3 344,-2 3 0,-1-3 0,1-2 0,-1-2 0,-1-1 0,0 0 0,0 0 0,-1 0 0,-1 3 0,-1 2 0,-1 2 0,-1-5 0,-1 5 0,-1 1 0,-2 0 0,-1-2 0,-2-3 0,2 7 0,-2-1 0,0-3 0,-2-2 0,0 0 0,-1-1 0,0 0 0,0 0 0,-1 0 0,1 2 0,0 2 0,0 1 0,1 3-175,-2-5 1,0 4 0,0 1 0,1 2 0,-2-1 0,0-1 0,-2-2 174,1 1 0,-1-2 0,0-1 0,-2-2 0,0 1 0,-1-1 0,0 2 0,1 2 0,-1 1 0,0 4 90,-4-4 1,0 4 0,0 2 0,-1 1 0,-2 1 0,-2 0-91,1 3 0,-3 0 0,-1 1 0,-1 1 0,-1 0 0,0 1 0,2 1 0,1 0 178,-1 1 0,1 0 0,1 1 0,0 1 0,-1 1 0,0 1-178,-4-1 0,0 0 0,-2 1 0,1 2 0,2 3 0,1 4 0,-5 5 0,2 5 0,2 3 0,4-1 0,4-1 0,4 0 0,-3 4 0,0 4 0,-4 4 0,-1 4 0,0 0 0,3 0 0,4-3 371,0 4 0,5-1 1,-3 3-372,3-3 0,-2 2 0,-2 3 0,1 0 0,0 1 0,3-1 0,1 0 0,2 0 0,0 1 0,1-1 0,1-1 0,0-3 0,-2 2 0,2-4 0,-1 1 0,1 0 0,-2 7 0,1 0 0,-1 0 0,0-1 0</inkml:trace>
  <inkml:trace contextRef="#ctx0" brushRef="#br0" timeOffset="114185">2622 14087 24575,'0'0'0</inkml:trace>
  <inkml:trace contextRef="#ctx0" brushRef="#br0" timeOffset="242028">21535 14994 24575,'18'0'0,"0"0"0,8 3 0,9 1 0,3 1 0,-3-1 0,0-1 0,-2-1 0,3 1-656,-5 0 1,3 1-1,2 1 1,-1-1 0,-2 0-115,3-1 1,-1-1 0,-2 0-1,-2 0 770,-3-1 0,-3 1 0,1-1-148,6 1 0,1-1 0,1 0 148,2 0 0,1-2 0,1 1 0,-8-1 0,0 0 0,1 0 0,1 0 0,-2 1 0,1 0 0,0 0 0,1-1 0,-2 1-224,6-1 1,0 0 0,-1 0 0,-3 0 223,-1 1 0,-1 0 0,-3 0 0,10 0 0,-6 0 0,-11 0 0,0 0 2610,-17 0-2610,0 0 1909,0 0-1909,0 0 3173,1 0-3173,-1 0 0,2 0 0,-1-1 0,3 1 0,2-4 0,3 4 0,8-3 0,3 1 0,5 1 0,8-3 0,-1 1 0,-8 2 0,-3-1 0,0 0 0,3 2 0,-7 0 0,3 0 0,-19-1 0,2 0 0,-5 0 0</inkml:trace>
  <inkml:trace contextRef="#ctx0" brushRef="#br0" timeOffset="249813">25669 14987 24575,'26'-8'0,"-3"6"0,3 0 0,7 0 0,7 1-365,-14 1 1,6-1 0,4 1 0,2 0 0,2 0 0,1 0 0,-2 1 0,-1-1 0,-4 0-183,4 1 1,-4-1 0,-1 1 0,1 0 0,2-1 0,3 1 272,-9 0 1,1-1 0,2 0 0,2 1 0,0-1 0,1 1 0,1-1 0,-1 0 0,1 1 0,0-1 0,-1 1 0,0 0-1,0-1 1,0 1 0,1 0 0,1 0 0,-1 0 0,0 1 0,0-1 0,-1 0 0,0 0 0,-1 0 0,-2 0 0,0 0 117,4-1 0,-3 1 0,-1 0 0,0-1 1,-1 1-1,1 0 0,2 0 0,1 0 156,-3 0 0,3 1 0,2 0 0,0 0 0,2 0 0,0 0 0,-2 1 0,0-1 0,-2 0 0,-4 0 0,-2 0 0,-4-1-134,15 1 1,-8-1-1,0 2 134,6 2 0,-1 2 0,-14-2 0,-18-3 0,-5-2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1T14:58:01.103"/>
    </inkml:context>
    <inkml:brush xml:id="br0">
      <inkml:brushProperty name="width" value="0.05292" units="cm"/>
      <inkml:brushProperty name="height" value="0.05292" units="cm"/>
      <inkml:brushProperty name="color" value="#FF0000"/>
    </inkml:brush>
  </inkml:definitions>
  <inkml:trace contextRef="#ctx0" brushRef="#br0">19811 3772 24575,'-11'16'0,"-1"-1"0,-6 12 0,11-16 0,3-3 0,-2 3 0,3-7 0,1 2 0,1 1 0,1-1 0,1 4 0,9 12 0,3 2 0,3 3 0,-2-8 0,4 4 0,-1-4 0,1-3 0,2-3-1153,7 2 1,4-2 1152,-2-5 0,4-2 0,-1-1 0,3 0 0,0-2-541,2-3 1,3-1 0,-6-2 540,-8 0 0,-3-4-233,-1-9 1,-1-5 0,-5 1 232,-1-14-106,-9 8 1,-2-3-1,-2 5 106,-4-2 1971,-5-8-1971,-4 17 1715,2 6-1715,-2-5 0,0 0 844,2 8-844,-9-16 0,-2 15 0,-1 1 0,-11-5-555,0 5 0,-5-1 1,1 2 554,4 0 0,-2 2 0,2 4 0,-5 1 0,1 0 0,6 0 0,5-1 0,2 0 0,-9 5 0,0-1 0</inkml:trace>
  <inkml:trace contextRef="#ctx0" brushRef="#br0" timeOffset="539">20185 4151 24575,'0'31'0,"0"-16"0,1 9 0,2 8 0,0 1 0,4 1 0,1 1 0,0 1-820,-3-6 1,-1 0 0,1 1 0,0 0 290,2 2 1,1 0 0,0 0 0,-1 0 528,-1-2 0,-1-1 0,0-1 0,0-1 0,2 8 0,-1-1 539,1-2 0,-1 0 0,-3-8-539,-4-11 872,1-4-872,-5-23 0,3 4 0,2 5 725,0-2 0,0 4 0,0-1 1</inkml:trace>
  <inkml:trace contextRef="#ctx0" brushRef="#br0" timeOffset="840">20361 4774 9411,'-16'19'0,"-7"9"1638,1-2 0,-3 3-1081,2-4 0,-1 1 0,1-1-557,-2 1 0,0 0 0,5-7 0,-1 1 0,3-2 0,3 2 0,1-3 2658,-6 1-2658,0 10 1577,15-23-1577,5-2 3276,1-2-2642,4-1 0,-3 0 1,0 0-1</inkml:trace>
  <inkml:trace contextRef="#ctx0" brushRef="#br0" timeOffset="1117">20331 4880 24575,'14'18'0,"10"0"0,9 4 0,-3-2 0,-2 0 0,0-1-789,-2-3 1,4 2-1,1 0 1,-3-4 788,7 1 0,-4-3 0,-12-5 0,0-1 248,12 2 0,-29-9 1,-3-2-1</inkml:trace>
  <inkml:trace contextRef="#ctx0" brushRef="#br0" timeOffset="1486">19979 4358 24575,'6'3'0,"3"0"0,0 1 0,7 0 0,3-2 0,1-1 0,16 1 0,-8-7 0,6-4 0,1-1 0,-5 1-642,0 1 1,0-2 641,-3 1 0,3-3 0,0 0 0,-8 2 0,1-4 0,-9 5 0,-12 6 0</inkml:trace>
  <inkml:trace contextRef="#ctx0" brushRef="#br0" timeOffset="2167">22166 3572 24575,'-33'16'0,"5"1"0,25-11 0,1 4 0,-1 2 0,5 22 0,4-12 0,1 0 0,-1 3 0,2 0 0,4-1 0,4-2 0,7-4 0,1-4 0,6 1 0,3-10 0,0-6 0,-4-17 0,-7 1 0,0-4-581,-10-1 1,-2-2 0,-1-1 580,0 0 0,-1-1 0,0-1 0,-1-5 0,-2-2 0,0 4 0,0 1 0,-3 3 0,-1 3 0,-4 5 0,-8 10 0,-8 5 0,-17 4 0,12 7 0,0 2 0,-9 1 0,4 7 0,27-15 0</inkml:trace>
  <inkml:trace contextRef="#ctx0" brushRef="#br0" timeOffset="2723">22336 3880 8191,'6'24'0,"1"0"0,-1 0 0,0 1 0,1 0 819,2-1 0,1 5 0,1 0 0,-1-2-264,0 1 0,-1-2 1,0 2-556,0-2 0,1 0 0,0 2 0,-1 0 508,2 7 1,1 3-1,-1-2 1,-2-4-509,0 3 0,-1-3 613,2-2 0,0 1 1,-10-10-614,-29-16 0,8-1 0,-6 1 0,3 2 0,-6 2 0,-4 3 0,-1 0 0,1 0 0,3 1 20,0 0 1,2 1-1,1 0 1,-2 2 0,-2 0-21,3-1 0,-2 1 0,-2 0 0,-1 2 0,1-1 0,1 1 0,2-2 0,4 0 0,-6 5 0,5-2 0,1 0 0,0 2 21,-3 2 1,0 2 0,3-2 0,6-4-22,-1 5 703,9 3-703,30-33 0,9-7 0,-9 4 0,1-2 0,5-4 0,3-3 0,-4 3 0,-6 4 0,0 0 0,11-7 0,-1 1 0</inkml:trace>
  <inkml:trace contextRef="#ctx0" brushRef="#br0" timeOffset="3034">22375 4632 24575,'24'20'0,"-1"1"0,5 0 0,4 0 0,-7-4 0,2 0 0,1 1 0,-2-2 0,-1-2 0,-2-1 0,0-1 0,6 2 0,1 0 0,-6-3 0,0 0 0,9 2 0,-25-8 0,4-1 0</inkml:trace>
  <inkml:trace contextRef="#ctx0" brushRef="#br0" timeOffset="3467">21751 4115 8191,'17'11'0,"0"-1"0,9-3 0,6-2 0,-4-2 1638,-7-2 0,2-3-1540,3-1 0,5 0 1,-1-2-1,-4 0-98,-3-2 0,-2-2 0,8 1 0,3 0 0,-3 1 1425,-8-1 1,0 2-1426,9 0 0,0 0 0,-9-1 0,-2 1 1895,9-1-1895,-6 2 0,0 0 3276,-2 2-1815,1 1 0,1 1-1461,-1 1 0,-1 0 0,7 0 0,5 0 0</inkml:trace>
  <inkml:trace contextRef="#ctx0" brushRef="#br0" timeOffset="4303">24559 3476 24575,'-13'8'0,"-7"-2"0,2 3 0,0-4 0,12-2 0,3 1 0,8 8 0,4 8 0,2 3 0,7 7 0,-5-7 0,5 0 0,7-6 0,7-3 0,0-2 0,-3-4 0,2-2 0,1 0-435,-2 1 1,2 1-1,0-2 1,-3-5 434,3-7 0,-3-5 0,-4-3 0,-5-2 0,-6-6 0,-10-6 0,-5-5 0,-3 4 0,-3 3 0,-3 1-203,-1-1 0,-1-2 0,-1 3 203,-6 3 0,1 2 0,6 4 0,-1 2 0,-17-8 0,23 18 0,-9-3 0,11 7 420,-3-2 1,6 2-1,-1 0 1</inkml:trace>
  <inkml:trace contextRef="#ctx0" brushRef="#br0" timeOffset="4933">24920 4087 24575,'0'6'0,"0"12"0,5 15 0,-4-7 0,-1 3-958,1-3 1,1 2 957,-2-4 0,0 1 0,0 1 0,0 8 0,0 0 0,1-8 0,0 0 0,0-2 308,0-2 1,-1-3-309,-1 13 317,-10-30-317,-11-2 0,-9 0 0,1 2 0,-5 3 0,-1 2 0,10 4 0,1 2 0,-1 0 0,0-1-137,-9-3 1,-1-1 0,4 4 136,2 8 0,2 5 0,11-7 0,12-10 0,10 5 0,15-18 0,3-7 0,1 3 0,-6 1 0,1 0 0</inkml:trace>
  <inkml:trace contextRef="#ctx0" brushRef="#br0" timeOffset="5286">24967 4353 24575,'15'22'0,"-1"-1"0,3 2 0,4-3 0,4 1 0,0 0-1093,0 2 1,1 1 0,4-1 454,-4-5 0,4-1 1,1 0-1,-1 0 1,-4-2 637,1 0 0,-3 0 0,1-1 70,8 3 1,1-1-1,-2-1-70,3 1 0,-5-2 670,-10-5 1,-1 1-671,10 2 0,-4-2 0,-16-8 0,-15-12 3251,-7-10-3251,-1 4 0,-1-2 0,3 3 0,0 0 0,-7-8 0,8 12 0</inkml:trace>
  <inkml:trace contextRef="#ctx0" brushRef="#br0" timeOffset="5769">24696 4267 24575,'8'0'0,"20"5"0,6 0 0,-1-3 0,7 0 0,-3 0-1494,-1 0 1,-1-1 1493,0-1 0,2-1 0,-3-1 0,1-1 0,-6-2 944,3-1-944,3-3 0,-29 7 0,-3 0 0</inkml:trace>
  <inkml:trace contextRef="#ctx0" brushRef="#br0" timeOffset="7067">26896 3118 8191,'-5'-3'0,"1"1"3276,-1 1-1489,-19 4 1031,6 2-2818,-5 4 0,1 0 1719,4 2-1719,-2 4 3276,12 2 0,6 6-3160,4-3 0,1 1-116,7 15 0,1-16 0,3 1 0,11 3 0,3-3-502,-10-6 0,1-1 502,6 2 0,3 1 0,-4-4 0,8-1-96,-9-3 0,2-1 96,-1-5 0,2-3 0,4 3 0,3-3 0,1-3 0,3-3 0,-2-1 0,-7 3 0,0 0 0,-1-5-506,-2-6 1,0-4-1,-2-2 1,-3 2 505,-1-1 0,-4-2 0,2-11 0,-9-2-451,-20 7 0,-7 2 451,3 4 0,-3 0 0,-5-2 0,-4-3 0,2 4 0,2 1 0,-2 3 0,1 4 0,-4 3 0,1 2 256,0 6 0,1 3-256,1 2 0,1 2 0,-9 2 0,27 2 0</inkml:trace>
  <inkml:trace contextRef="#ctx0" brushRef="#br0" timeOffset="7787">27366 3555 8191,'-2'27'0,"1"0"0,0 0 0,0-4 0,-1 2 819,2 2 0,0 4 0,0 0 0,0-6-709,0-5 1,0 0 881,0 5 0,0 3 0,0-6-992,0 0 0,9 11 0,1 0 0,-5-16 950,5 3 1,-2-1-951,-10-11 3276,-1-4-376,-1 1-1066,0-3-1834,-9-2 0,4 0 0,-24 10 0,20-4 0,-14 9 0,-1 3 0,12-7 0,-5 5 0,-3 2 0,0 0 0,2 0-355,6-3 0,0 0 355,-4 3 0,-3 2 0,5-4 0,2 2 0,-3 2 0,20-18 0,2-2 0,2 0 0,-3 0 0,0 0 0</inkml:trace>
  <inkml:trace contextRef="#ctx0" brushRef="#br0" timeOffset="8502">27538 4126 24575,'29'21'0,"-1"0"0,-4-3 0,2-1 0,-2-1 0,0-1 0,0-1 0,7 6 0,-5-3 0,-12-9 0,-2 2 0,-10-8 0,-1-1 0,0-1 0</inkml:trace>
  <inkml:trace contextRef="#ctx0" brushRef="#br0" timeOffset="8986">27359 3859 24575,'13'4'0,"9"-6"0,2-2 0,10-7-930,-9 3 0,5-2 0,-3-1 930,-2 0 0,1-1 0,1 2 0,3 0 0,-3 1 0,0 2 0,-2 2 0,1 1 0,-2 1 221,-8 3 0,-10 0 1,-5 0-1</inkml:trace>
  <inkml:trace contextRef="#ctx0" brushRef="#br0" timeOffset="10234">18233 4087 24575,'-5'0'0,"1"0"0,-12 3 0,8-1 0,-25 7 0,23-3 0,-10 2 0,8 9 0,9-9 0,-7 11 0,9 8 0,6 3 0,3 2 0,-1-10 0,1-1-241,5 13 0,7-3 241,4-16 0,4-4 0,-1-1-704,-3 0 1,2-2 703,9-2 0,5-2 0,-6-5 0,-11-6 0,-2-2-365,8-4 1,-2-3 364,-7-10 0,-4-1 0,-5 11 0,-3-2 0,0-7 0,-1-5 0,-3 3 0,-4 6 0,-3 0 0,-2-4 0,-2-3 0,-1 3 0,-5-2 0,-2 3 0,2 3 0,-1 1 0,-2 4 0,-1 5 0,-1 11 107,-1-1 1,9 4-1,7-2 1</inkml:trace>
  <inkml:trace contextRef="#ctx0" brushRef="#br0" timeOffset="10934">18404 4557 24575,'0'36'0,"3"-9"0,1 5 0,-1-5 0,0 2 0,0-1-624,1 8 1,0-1 623,2-3 0,-1-1 0,-3-1 0,0-2 0,0-9 0,0 0 203,0 9 1,-1-2-204,-1-4 206,-2-12-206,-4-4 0,-3-3 0,-1 1 634,-3 7-634,6-2 0,-13 8 0,13-7 0,-19 10 0,19-12 0,-11 9 0,13-13 0,1 3 0,1-7 0,1 1 0,-1-1 0,2-1 0,-1 1 0,2-2 0</inkml:trace>
  <inkml:trace contextRef="#ctx0" brushRef="#br0" timeOffset="11235">18550 5002 24575,'6'9'0,"10"10"0,3 5 0,-2-6 0,1 0 0,-4-4 0,0 0 0,12 7 0,0-2 0,-3-2 0,-5-4 0,-3-2 0,-9-7 0,-3-3 0</inkml:trace>
  <inkml:trace contextRef="#ctx0" brushRef="#br0" timeOffset="11585">18086 4645 8191,'25'4'0,"0"-1"0,0 0 0,7 1 0,2 0 0,2-1 0,-1-3 819,-3-3 0,0-3 0,-1 0 0,0 2-489,-2 3 1,0 2-1,-1-1 1,-1-2-331,8-5 0,-1-3 0,-12 4 0,-16 5 0,-4-1 0</inkml:trace>
  <inkml:trace contextRef="#ctx0" brushRef="#br0" timeOffset="13033">18099 2878 8191,'-7'3'0,"1"0"3276,-4 6-1489,3-4-378,-3 13 0,1 3-1409,1-2 0,1 5 0,0 0 1719,3-8-1719,1 3 3276,-2 4 0,7 1-3160,3 6 0,3 2-116,3-7 0,1-2 0,1 6 0,2 0-136,1-8 0,3-1 0,-1-4 136,0-3 0,-1-1 0,8 8 0,-2-3 0,3-8 0,8-4 0,0-3-267,-3-5 0,3-2 267,-9 3 0,0-4 0,-1-5 0,1-5 0,-4-2 0,-4-13 0,-5-3 0,5 0 0,-6-1 0,-13 5 0,-7-3 0,1 5-553,1 6 1,-3 1 552,-6-3 0,-4-1 0,2 4 0,-7-5 81,5 6 1,-2 4-82,2 10 0,1 2 0,-7-1 0,3 2 0,2 2 508,3 1-508,-3 2 1145,-4 8-1145,11-3 0,-13 12 0,0 2 0,2 1 0,3-1 0,0-1 57,2 0 1,11-11 0,2-2 0</inkml:trace>
  <inkml:trace contextRef="#ctx0" brushRef="#br0" timeOffset="14604">19614 2790 24575,'2'-17'0,"1"0"0,2-19 0,-3 12 0,-1 0 0,3-6 0,5 13 0,0 36 0,3 14 0,0-2 0,-2 2 0,-1 1-364,-1-14 0,-1 1 364,2 3 0,0 2 0,0 0 0,5 6 0,-1-3 0,-4-7 0,-1-1-80,4 7 0,-2-2 80,-6-9 0,-1-1 0,-1 0 0,-2-9 0,0 3 0</inkml:trace>
  <inkml:trace contextRef="#ctx0" brushRef="#br0" timeOffset="16268">21874 2578 24575,'-7'24'0,"2"-13"0,-1 23 0,8-4 0,6 2 0,4 3 0,-2-4 0,2 0 0,-2-8 0,2 2 0,1-1 0,3 4 0,2 0 0,0-5 0,3-3 0,-1-3 0,3 11 0,0-9 0,-1-26 0,-2-10 0,-8-1 0,-3-5-782,1-7 0,0-5 1,-2 0 781,-2 7 0,-3 0 0,0 0 0,-1-4 0,-1 0 0,-3 0 0,-4 1 0,-3 1 0,0 3 0,1 8 0,-1 1 0,-4-11 0,-2 11 0,-1 27 0,-1 9 0,-3 0 0,3 4 0,-2 5 0,2-5 0,0-1 0,4-2 0,1 0 0</inkml:trace>
  <inkml:trace contextRef="#ctx0" brushRef="#br0" timeOffset="16635">24788 2449 24575,'0'0'0</inkml:trace>
  <inkml:trace contextRef="#ctx0" brushRef="#br0" timeOffset="17289">24725 2499 24575,'10'0'0,"0"-5"0,-4 1 0,2-7 0,4-7 0,-6 6 0,2-8 0,-8 14 0,0 3 0,7 23 0,1 16 0,-2-13 0,-1 2 0,0 9 0,-1 5 0,-1-3-1441,-1-4 1,0 1 1440,-1-4 0,0 5 0,0 2 0,0-2 0,-1-7 0,0-1 0,0-2 0,-1 5 0,1 1 0,1-11 0,2-16 0,-3-1 0,3-2 0</inkml:trace>
  <inkml:trace contextRef="#ctx0" brushRef="#br0" timeOffset="17784">26422 1889 8191,'-16'4'0,"-2"6"1638,-4 9 0,1 3-918,8-8 0,2 3-720,-3 7 0,-1 4 0,5-2 0,4-3 0,4 1 500,4 8 0,3 7 0,4 2 0,5-7-500,4-9 0,5-4 0,1 0 0,-1 1 188,-2 6 0,-1 2 1,0-1-1,4-7-188,8-2 0,3-6 0,-3-10 0,-7-10 0,-1-6 0,-4-1 0,-3 1 0,-2-5 0,0-3 0,0-7 0,-1-1 0,-6 1 0,-4-3 0,-6 0 0,-1 0 0,-1 1 0,-1-1 0,-1 0 0,-1 3 0,-5-10 0,-7 6 0,-5 14 0,-4 4 0,2 4 3276,-9 6-2792,2 3 0,3 3 0,13 1 1,3 1-1</inkml:trace>
  <inkml:trace contextRef="#ctx0" brushRef="#br0" timeOffset="20783">15619 2925 8191,'34'0'0,"1"0"0,-1 0 0,-3-1 0,3-1 0,2 0 0,1 0 0,0 0 0,-3 1 0,1 0 0,-3 1 0,0 0 0,3-1 0,3 0 0,-7 0 0,4-1 0,2 0 0,2-1 0,0 1 0,1-1 0,-2 0 0,-1 1 0,-3 0 0,-4 1 0,12 0 0,-7 0 0,0 1 0,3-1 298,-2 0 1,4-2 0,1 1 0,-2 0 0,-4 0 0,-7 1-299,-2 1 0,-6 0 2153,5 0-2153,-44 0 0,-10 0 0,0 3 0,3-2 0,-5 0 0,3 1 546,4 1 0,3 1 0,1-2 0,2 0 0,-5 2 0</inkml:trace>
  <inkml:trace contextRef="#ctx0" brushRef="#br0" timeOffset="21834">16913 2583 24575,'1'9'0,"0"4"0,1 0 0,-2 8 0,0 1 0,0-4 0,1 4 0,0 3 0,0 11 0,2-1 0,-3-4 0,0 0-754,0 5 754,0-12 0,-1 3 0,2-1 0,1 4 0,-1 0 0,0 2 0,-1 0 0,2-5 0,0-5 0,-2-8 0,-6-19 0,2-15 0,-2-6 0,-1-2 0,3 5 0,0 0-428,-1-3 1,-1-3 0,1 1 427,1-9 0,-1 0 0,0 6 0,-1-1 0,1 3 0,2 1 0,1 2 352,-3 1 1,4 9-353,6 16 0,7 6 0,10 7 0,-1-1 0,4 1 0,3 1 0,3 0 0,2 3 0,-2-2 0,-7-5 0,-4-2 1331,6 3-1331,-22-11 0,-13 10 0,-11 2 0,-10 7 0,7-5 0,-1 1-355,4-3 1,0 1 354,-1 3 0,-2 1-447,-1 2 0,-3 2 0,3-1 447,4-3 0,0 0 0,-1 1 0,-1 2 0,4-4 0,2 0 0,8-8 0,5-6 0</inkml:trace>
  <inkml:trace contextRef="#ctx0" brushRef="#br0" timeOffset="24550">18274 6310 24575,'8'2'0,"6"2"0,1-4 0,3 3 0,3 0 0,9-1 0,2 1-728,-8-2 0,0 1 1,3-1 727,0 0 0,2-1 0,1 0 0,-3-1-570,0-1 1,-2-1 0,1 0 569,9-2 0,1-1 0,-5 0 0,-8 2 0,-4-1 0,2-2 0,-4 1 0,-12 6 0,-5-1 0</inkml:trace>
  <inkml:trace contextRef="#ctx0" brushRef="#br0" timeOffset="25568">18244 6420 24575,'23'13'0,"-5"-4"0,1-2 0,3-3 0,3-1-1093,5 2 1,5 1 0,-1-1 783,-4-1 1,1 0 0,2 1-138,1 0 1,3 1 0,0-1-1,-3 1 446,-4-2 0,-3 1 0,0-1 0,1 2 0,0 1 0,-5-2 1308,5-1-1308,-28 1 0,-10 0 0,-16 2 0,8-1 0,-1 2 0,0 0 0,0 0 0,-6 6 0,2-1 0,-6 4 0,7 6 0,1 0 0,4-5 0,3 1 0,-1 2 0,0-3 0,1-1 0,0 1 0,0 3 0,0 1 0,-4 3 0,1 1 0,1-3-55,2-1 1,1-2 0,-1 2 54,-4 6 0,-2 2 0,1 0 0,2-5 0,4-1 0,0-4 1214,-8 6 1,8-4-1215,24-9 0,13-10 0,-5-1 0,3-1 0,9-1 0,2 0 0,-9 0 0,2 0 0,1-2 0,5-1 0,1 0 0,-6 0 0,2 0 0,-1 0 803,2-1 0,4 0 1,-8 0-804,-6 1 0,-4 5 0,-8-1 0,-1 2 0,-1-3 0,-3 1 0,0 1 0,-2-2 0,-1 1 0</inkml:trace>
  <inkml:trace contextRef="#ctx0" brushRef="#br0" timeOffset="26099">19626 6613 24575,'21'23'0,"-2"-5"0,2-2 0,5 4-820,-5-4 1,3 1 0,1 0 0,-3-1 679,0-2 0,-1-2 0,1 2 140,4 4 0,2 1 0,0 1 0,-3-3 0,-1-4 0,-2-1 0,-1-1 576,7 4 0,-2 0-576,-2-3 0,-3-3 151,-9-6 0,-13-6 0,-2 0 1</inkml:trace>
  <inkml:trace contextRef="#ctx0" brushRef="#br0" timeOffset="26451">19971 6681 8191,'-12'13'0,"-2"4"0,-2 2 3276,-9 7-2474,7-5 0,-1 1-802,4-6 0,0-2 2841,0 4-2841,0-1 0,1-2 1742,6-3-1742,-6 7 3276,11-10-2457,1-4 0,1-2 0,1-2 0</inkml:trace>
  <inkml:trace contextRef="#ctx0" brushRef="#br0" timeOffset="26885">20448 6691 24575,'4'19'0,"1"-1"0,2 6 0,2 2 0,-1-2 0,-2-3 0,1 0 0,6 11 0,-2-2 0,-3-10 0,-2-11 0,2 1 0,-5-9 0,2-6 0,3-10 0,-4 1 0,8-20 0,-7 22 0,2-7 0,-6 16 0</inkml:trace>
  <inkml:trace contextRef="#ctx0" brushRef="#br0" timeOffset="27236">20420 6456 24575,'0'0'0</inkml:trace>
  <inkml:trace contextRef="#ctx0" brushRef="#br0" timeOffset="28454">19341 7312 24575,'-12'0'0,"3"1"0,-2 1 0,5 0 0,-1 1 0,15-3 0,7 1 0,4-4 0,3-1 0,4 3 0,5 1-547,-5-1 1,6 0 0,3-1 0,1 1 0,0 0 0,-3 0 33,-3 0 0,-2 0 0,0 1 0,3-1 0,5 0 320,-10 0 0,2 1 0,3-1 1,3 0-1,1 0 0,2 0 0,1 1 1,1-1-1,0 0 0,1 0 0,1 0 1,-2 0-1,1 0 0,-2-1 0,-1 1 1,-1 0-1,-2 0 62,4-1 0,-1 0 0,-1 1 0,-1-1 0,0 0 0,0 0 0,-1 0 0,1 0 0,-1 0 0,2 0 0,0 0 0,1 0-86,-3 1 1,2-1 0,0 1 0,1 0 0,0-1 0,1 1-1,-1 0 1,1 0 0,-1 0 0,-1 0 0,0-1 0,-1 1 0,-2 0-1,-1 0 1,-2-1 216,9 0 0,0 0 0,-1 0 0,-2 0 0,-2 0 0,-4 0 0,-3 0 0,-6 2 0,4-1 0,-8 2 0,-9-1 0,-11 0 0,0 0 0</inkml:trace>
  <inkml:trace contextRef="#ctx0" brushRef="#br0" timeOffset="29233">20532 7471 24575,'7'20'0,"-1"4"0,5 3 0,-1 4 0,-1 1 0,4 1 0,0 1 0,-6-11 0,-1-1 0,7 11 0,0-2 0,-1-7 0,-6-12 0,-1-14 0,9-25 0,-5 5 0,3-5 0,5-4-627,-4 9 1,2-1-1,0 1 627,-1 0 0,1 0 0,3 1 0,6-1 0,4 1 0,1 0 0,-4 4 0,2 0 0,1 4 0,5 2 0,3 3 0,-5 4-218,0 9 218,-1 1 0,-2 3 0,2 7 0,-5 3 0,2 3-413,-8-6 1,-1 2 0,0 1 412,1 2 0,-1 1 0,0 2-413,-2-1 0,1 2 0,-1 0 0,-2-1 413,0-1 0,-1 0 0,-2-1 0,3 9 0,-2-1 782,-5-6 1,-2-5-783,-3-8 203,2 10-203,-3-18 311,-1 2 0,0-3 0,0-1 1</inkml:trace>
  <inkml:trace contextRef="#ctx0" brushRef="#br0" timeOffset="32139">22117 6920 24575,'13'0'0,"10"0"0,5 0 0,1 2 0,0 0 0,4-1 0,-12 1 0,-3-1 0,-9-1 0</inkml:trace>
  <inkml:trace contextRef="#ctx0" brushRef="#br0" timeOffset="32466">22277 7314 24575,'6'0'0,"0"1"0,7 0 0,1 0 0,9-1 0,2 0 0,12 0 0,-6-1 0,2-1 0,1-2 0,-3-1 0,5-1 0,-12 2 0,-5 0 0,-16 3 0,-2 1 0</inkml:trace>
  <inkml:trace contextRef="#ctx0" brushRef="#br0" timeOffset="35735">23622 6038 8191,'1'-7'0,"1"-2"1638,12-4 0,3-1 149,-2-2-1787,10 0 0,7-1 0,-3 3 1219,-10 6 0,1 1-1219,4-1 0,4 0 0,-3 4 0,-3 4 0,-3 3 1772,7 0-1772,1 14 3276,-16 1 0,4 11-3206,-5 7-70,-1-8 0,-11-3 0,-3 4 0,-1-3 0,2-5 0,-3 1-193,-4 4 1,-5 6 0,-1 0 0,2-7 192,1-4 0,-2-2 0,-8 6 0,-5 1 0,3-5 0,8-12 0,1-2-120,-12 5 1,-1-2 119,11-6 0,1-1 0,-6 0 0,4 0 0,16-3 0,1-1 1242,2-1-1242,-1-2 255,7-8-255,6 2 0,6-5 0,4 6 0,6 2 0,0 1-691,0 1 1,3 1 690,0-1 0,5 0 0,-1-1 0,-3 3 0,2 2 0,-1 1 0,0-2 0,3 1 0,-2 0 0,4 1 0,-1 0 0,-1-3 0,0-1 0,-5 3 0,-4-1 0,0-7 0,-21 6 0,-3 1 0,-2 1 0</inkml:trace>
  <inkml:trace contextRef="#ctx0" brushRef="#br0" timeOffset="36750">23658 6877 24575,'18'-3'0,"8"2"0,-4-3 0,6-2-462,-1 2 0,5 0 0,4-1 0,2 0 0,0 0 0,-2 0 462,0 0 0,-1-1 0,1 1 0,0-1 0,0 0 0,2 0-410,-5 2 0,1-1 1,2 0-1,-1 0 1,1 0-1,-2 0 0,0 0 1,-2 0-7,3 0 1,0 0-1,-1 0 1,-2 0 0,-3 0-1,-3 1 416,14-2 0,-7 1 862,-10 0 1,-7 2-863,-9 1 0,-4 2 0,0 0 1030,0 0-1030,0 0 0,-1 0 0,-1 0 0</inkml:trace>
  <inkml:trace contextRef="#ctx0" brushRef="#br0" timeOffset="39066">24157 7115 24575,'9'0'0,"0"0"0,7 0 0,-3 0 0,13-7 0,4-1-459,-9 2 0,2 1 459,11-5 0,2 0 0,-2 3 0,-4 3 0,1 0 56,4 0 0,-30 4 1,-3 0-1</inkml:trace>
  <inkml:trace contextRef="#ctx0" brushRef="#br0" timeOffset="39756">24317 7118 24575,'0'27'0,"0"8"0,3-2 0,-1-10 0,0-1 0,5 5 0,-2 0 0,-1-24 0,-1 0 0,2-3 0,2-2 0,15-8 0,-1-4 0,6-2 0,2 3 0,5 1 0,-1-1-498,-9 0 1,0 0-1,1 1 498,7 3 0,1 1 0,-2 2 0,-7 2 0,-1 2 0,10 6 0,-14 8 0,0 7 0,-1 1 0,2 11 0,-1 1 0,-4-8 0,0 0 0,-2 1 0,-2 0 0,-1 0 0,-3-3 0,-5 2 0,-4-5 0,-5-1 0,-6 0 0,-3-3 0,-13 5 0,-3-6 0,-5-3-677,8-7 1,-3-4 676,1 0 0,-2-2 0,2 0 0,2 1 0,1-2 0,-3-4 0,5 1 0,12 2 0,3-1 0,9 5 0,1 0 0</inkml:trace>
  <inkml:trace contextRef="#ctx0" brushRef="#br0" timeOffset="89433">2913 2645 24575,'14'0'0,"20"0"0,-10 0 0,5 0-656,-3 1 1,5 1-1,3 0 1,0 0 0,-2 0-165,0-1 1,-2 1 0,1-1 0,5 1 409,-4 0 0,4 0 1,2 1-1,2-1 1,1 1-1,-2 0 0,-1 0 1,-4-1 9,3 1 1,-2 0 0,-2 0 0,1 0 0,3 0 188,-3-1 0,0 1 0,2-1 0,1 1 1,1 0-1,0 0 0,1 1 211,-7 0 0,2-1 0,0 1 0,1 1 0,0-1 0,0 1 0,-1-1 0,0 0 0,-2 1 0,-1-1-397,6 0 1,-3 1 0,-2-1 0,1 1 0,2-1 0,4 1 396,-7-1 0,2 1 0,2-1 0,2 1 0,1 0 0,1 0 0,0 0 0,0 0 0,-2-1 0,0 1 0,-2 0 0,-3 0-56,4 0 1,-3 0 0,-1 1 0,0-1-1,-1 0 1,0 0 0,0 0 0,2 1 55,0-1 0,1 0 0,1 0 0,0 0 0,0 0 0,0 0 0,-1 0 0,-1-1 0,-2 1 0,8 1 0,-2-1 0,-1 1 0,0-1 0,-1 0 0,-1 0 0,3 1 0,-1 0 0,0-1 0,-2 0 0,-3-1 409,5-2 1,-3 0 0,0-1-410,-1 2 0,0 0 0,0-1 0,4-1 0,0-2 0,-2 1 928,1 2 1,0 0-929,-7-1 0,3 0 0,0 0 0,-3 1 0,5 0 0,-2 0 968,-7 1 1,2-1-1,-2 0-968,12-1 0,-3-1 1638,-10 2 0,0 0-713,7-2 1,0 0-926,-6 0 0,-1 0 0,13 0 29,-4 0 0,7 0 0,-5 0-29,-8 0 0,0 0 0,-1-1 0,4 1 0,1-1 0,1-1 0,1-1 0,0 0 0,1-1 0,-1 1 0,-3 0 0,-1 1 0,1-1 0,5 0-358,-5 0 0,4-1 0,3-1 0,1 1 0,2-1 1,-2 0-1,-1 1 0,-4 0 0,-4 1 358,3 0 0,-5 1 0,-1 0 0,4 0 0,1-2 0,5 0 0,3-1 0,-1 0 0,-2 0 0,-8 1 0,-8 1 933,-3 0-933,8-5 0,-13 1 0,-2 3 1197,15-4-1197,7-1 0,-3 2 0,6 0 0,2 0 728,-9 2 1,1 1 0,0-1 0,0 1-729,1-1 0,1 0 0,-1 0 0,1 1 0,2 1 0,0 1 0,-1 0 0,-7 1 0,12 1 0,-10 0 0,-6 0 0,-16 0 0,7-2 0,3 1 0,6-1 0,2-1 0,9 0 618,-12 1 1,-2 1-1,-3-2 1,-12 3 0</inkml:trace>
  <inkml:trace contextRef="#ctx0" brushRef="#br0" timeOffset="91866">3111 1700 24575,'21'0'0,"10"0"0,-10 0 0,1 0 0,7-2 0,2 0-1093,0 0 1,3-1 0,0-1 432,-1 1 0,1-2 0,2 0 4,-4 0 1,3 0-1,1 0 1,-1-1 0,-1 1 494,-1-1 1,-2 0-1,0 0 1,0 0 160,3 0 0,1 0 0,-1 0 0,-2-2 200,5-3 1,-2-2 0,-3 1-201,-2 0 0,-2-1-166,-3-2 0,-1-1 1,-2 0 165,-5-1 0,-1 1 911,-2 2 1,-1-1-912,-3-4 0,-1 2 3276,-3 3-2622,10-7 0,0 1 1155,-6 8-1809,6-1 0,3-1 0,2 5 0,0 1 0,11-6-11,-9 6 0,3-2 1,-3 2 10,-2-1 0,-2 0 0,6-1 0,1-1 0,2-5 0,-1-1 0,-12 4 0,0 1 0,8-5 0,0-2 0,-1-7 0,-2 0 0,-7 10 0,1 0 0,2-4 0,3-3 0,0-1 0,-2 3 0,2 1 0,0 1 0,0-3 0,2-1 0,-1 1 0,5-2 0,-1 2 0,-5 1 0,1 0 0,5-4 0,-1 0 0,-5 2 0,0 1 0,-2 5 0,2 0 0,2-1 0,2-3 0,-1 3-812,1 3 1,1-1 811,6-3 0,5-2 0,-6 4 0,-8 7 0,-2 1-106,12-4 0,-1 1 106,3 8 0,-4-3 0,-1 1 0,0 1 0,-1 3 0,-3-3 0,1 1 0,-5 3 0,1 1 0,14-2 0,0 1 0,-13 2 0,1 0 0,8-1 0,0 1 0,-10 5 0,-3 1 0,8-2 0,5 5 0,0 1 0,-4-1 0,-6-3 0,2 0 0,0 1 0,-2 0 0,1 1 0,1-1 0,-3 0 804,-13-2-804,4 0 1676,-3 19-1676,-2-8 0,1 3 0,0 4 0,-1 11 0,0-1 0,-1-12 0,1 2 0,-2 7 0,0 5 0,0-4-494,-2-6 1,-1-1 493,2 2 0,-1 2 0,1-1 0,0 4 0,2 0 0,-1-3 0,2 2 0,0-2 0,2 0 0,0-1 0,1 4 0,0 0-128,4-6 1,0-2 127,1 6 0,1-7 0,2 0 0,-4-2 0,3 1-513,2-2 1,2 3 0,2 0 0,-3-1 512,-1-1 0,-1-1 0,2 1 0,6 5 0,2 1 0,0-3 0,-2-6 0,1-3 0,-2-2 0,-4-2 0,1-1 0,3-1 0,5 1 0,0 0 0,-2-2 0,4 0 0,0-2 0,1-1 0,1-1 0,2 0 0,-6 0 0,2-1 0,-1 0 0,-1 0-888,4-1 0,-1-1 0,3 0 888,-4 0 0,3 0 0,1 0 0,-1 0 0,-5-1 0,-1 1 0,-3-2 0,2 1 0,3 0 0,2 0 0,1 0 0,-1 0 0,4 1 0,-1 1 0,-1-1-317,-6 0 0,-2 1 1,3 0 316,5 1 0,5 1 0,-2 1 0,-6-1-127,-4 0 1,-2 1 126,6 2 0,3 1 0,-1 1 0,-5-2 0,0 1 0,-1-1 0,0 1 0,0-1 0,2 1 0,4 0 0,1 1 0,-2-2 0,1 0 0,-3-2 0,-5 0 0,-2-1 790,2 0 1,-2-1-791,-2 2 2735,5-1-2735,-18-3 0,-5-1 0,-2 0 0</inkml:trace>
  <inkml:trace contextRef="#ctx0" brushRef="#br0" timeOffset="95333">5638 576 24575,'0'8'0,"0"-1"0,0 0 0,0-1 0,0-4 0,0 0 0</inkml:trace>
  <inkml:trace contextRef="#ctx0" brushRef="#br0" timeOffset="95707">5619 1480 24575,'0'9'0,"-2"0"0,-1 16 0,0-15 0,0 8 0</inkml:trace>
  <inkml:trace contextRef="#ctx0" brushRef="#br0" timeOffset="95900">5682 2121 24575,'0'0'0</inkml:trace>
  <inkml:trace contextRef="#ctx0" brushRef="#br0" timeOffset="96133">5682 2210 8191,'0'22'0,"0"0"0,0 2 3276,0 4-2383,0-7 1,0 0 1924,0-1-2818,0 11 1719,0-7-1719,0-3 0,0-2 0,0-6 0,0 1 0</inkml:trace>
  <inkml:trace contextRef="#ctx0" brushRef="#br0" timeOffset="96449">5682 2604 24575,'0'9'0,"0"-2"0,0 1 0,-3 14 0,0-10 0,0 17 0,-2-7 0,5-6 0,-3 0 0,3-13 0,0-2 0</inkml:trace>
  <inkml:trace contextRef="#ctx0" brushRef="#br0" timeOffset="98899">5137 3729 24575,'6'-7'0,"-1"-1"0,6-3 0,1-7 0,8-9 0,4-3 0,-6 3 0,0 1 0,3-3 0,-2 3 0,0-3 0,-18 34 0,0 2 0,2 2 0,6 8 0,2 3 0,0-2 0,3 2 0,0 1 0,3 0 0,-2 0 0,3 5 0,0-2 0,3 2 0,-2-5 0,-5-11 0,-13-21 0,1-7 0,-1-4 0,-1-2 0,1-2-479,2-2 0,-1-2 479,-1-8 0,-1 3 0,5 4 0,-5 5 0,1 35 0,-1 9 0,0 2 0,-2-3 0,1 9 0,-2-2 0,0 2-64,3-2 0,-1 2 64,0 1 0,0 2 0,0-1 0,0 3 0,2-1-295,-1 5 0,0 3 295,0-10 0,0 1 0,0 1 0,0-1 0,-1 5 0,-1-2 0,1 1 0,0-4 0,1 0 0,0 0 0,0-3 0,-2 6 0,0-6 0,2-1 0,-1-16 0,0-1 0,0-9 0,-2-29 0,2 21 0,-3-19 0</inkml:trace>
  <inkml:trace contextRef="#ctx0" brushRef="#br0" timeOffset="99651">5784 3710 24575,'25'0'0,"-6"0"0,0 0 0,-1 0 0,11 2 0,-15-2 0,-4 2 0,14 1 0,-18-3 0,8 3 0</inkml:trace>
  <inkml:trace contextRef="#ctx0" brushRef="#br0" timeOffset="100084">5827 3943 24575,'10'0'0,"9"0"0,-5 0 0,9 0 0,-16 0 0,1 0 0</inkml:trace>
  <inkml:trace contextRef="#ctx0" brushRef="#br0" timeOffset="100583">6216 3591 24575,'25'-20'0,"0"1"0,-2 1 0,1 1 0,-2 3 0,2 1 0,0 0-1093,-1 1 1,0 0 0,3 0 551,3-1 0,4 1 0,0 0 0,-4 1 541,4-2 0,-1 1 271,-4 1 1,2 1 0,-10 3 0,-13 6-1,-2-2 1</inkml:trace>
  <inkml:trace contextRef="#ctx0" brushRef="#br0" timeOffset="101519">6274 3559 8191,'13'26'0,"1"3"3276,-9-19-1489,0 2 1031,-2-9-2818,12-17 0,3 2 0,8 2 0,3 1 0,-11 5 0,1 1 535,13 2 0,3 2-535,-10 2 0,1 2 0,-2 0 0,6 0 0,-1 2 0,-1 0 0,2 1 0,-6 0 0,3 3 3276,-2 2-89,-19 5-3187,-13 11 0,-4 3 0,7-7 0,-3 1 0,-5 0 0,-3 3 0,-1 0 0,1-5-1135,2 1 1,-3-4 1134,-8-4 0,-6 1 0,-1-3 0,5-3 0,5-3 0,-1-4-152,-13-1 0,-5-3 0,7-1 152,6-3 417,4-3 0,3-1-417,11 4 0,0-4 0,7 6 0,2-1 0</inkml:trace>
  <inkml:trace contextRef="#ctx0" brushRef="#br0" timeOffset="101882">6905 3949 24575,'1'13'0,"1"7"0,-2 3 0,-2-1 0,0 0 0,1 0 0,-3 8 0,3-22 0,0-6 0,1 0 0</inkml:trace>
  <inkml:trace contextRef="#ctx0" brushRef="#br0" timeOffset="102399">7372 3610 8191,'-9'19'0,"-1"0"0,3 8 1638,-1 9 0,2 1-624,6-4-1014,4 2 0,3 1 0,0-13 0,2-1 0,1 3 0,2 2 0,3 1 0,2 1 0,-1-4 0,-5-6 0,2 0 0,6 4 0,2 2 0,-3-6 2907,-1-4-2907,9-1 1812,-18-28-1812,-2-4 0,-1-16 0,0-4 1638,-3 18 0,0-1-819,0-5 0,0-3 0,-3-1-1282,-3-6 1,-2-1-1,0 3 463,2 3 0,-2-1 0,-4-1 0,-4-6 0,-1 3 0,3 8 0,-5 3 0,-11 4 0,-2 9 0,10 24 0,-8 9 0,-1 3 0,14-10 0,0-1 0,-3 5 0,1-1 0,5-5 0,10-9 0</inkml:trace>
  <inkml:trace contextRef="#ctx0" brushRef="#br0" timeOffset="102916">7962 3595 24575,'-16'23'0,"2"-3"0,-3 6 0,8-11 0,-3 13 0,0 1 0,3-5 0,0 9 0,2 0 0,1-11 0,7 4 0,1-1 0,3-9 0,8 12 0,7-13 0,2-2 0,6 4-175,-5-7 0,3 0 0,-2-2 175,7 2 0,-10-7 0,-2-6 0,-4-16 0,-5-4 0,-1-9-450,-4 4 1,0-5 0,-4 3 449,-5 3 0,-3 1 0,2-9 0,-5 1 0,-5 13 0,-3 2 0,1 1-269,3 0 0,-2 2 269,-6 1 0,-3 1 0,4 4 0,3-1 0,-9 5 0</inkml:trace>
  <inkml:trace contextRef="#ctx0" brushRef="#br0" timeOffset="103422">8328 3564 24575,'-24'26'0,"4"6"0,15-12 0,3 0 0,-2 16-721,1 0 0,2 0 721,7 1 0,-4-10 0,3 0 0,8-7 0,1-2 469,7 6-469,1-9 0,2-2 239,0-7-239,13-8 0,-15-23 0,-8-7 0,-11 8 0,-1-4 0,-1 2 50,-4-1 1,-2 1-51,0 0 0,-2-2 0,-4 2-348,-4 3 0,-5 1 0,2 3 348,0-1 0,-1 3 0,-14-6 0,2 6 0,14 12 0,-3 2 0,17 3 0,1 0 0</inkml:trace>
  <inkml:trace contextRef="#ctx0" brushRef="#br0" timeOffset="115299">2571 3128 24575,'0'0'0</inkml:trace>
  <inkml:trace contextRef="#ctx0" brushRef="#br0" timeOffset="117333">2433 3144 24575,'9'14'0,"4"0"0,-1 1 0,1-1 0,6 5 0,-11-11 0,3 5 0,-7-12 0,16 17 0,3 0 0,-4-1 0,2 2 0,2-2 0,-2-1 0,2 6 0,3-4 0,-24-16 0,-4-4 0,-1 0 0,-6-5 0,5 4 0,-1-1 0</inkml:trace>
  <inkml:trace contextRef="#ctx0" brushRef="#br0" timeOffset="117883">2647 3234 24575,'-21'27'0,"13"-16"0,-11 10 0,-1-2 0,11-11 0,-11 8 0,0 1 0,5-3 0,1-2 0,-1 1 0,-2 3 0,0-1 0,-1 1 0,1-2 0,1 1 0,-7 2 0,11-5 0,-4 2 0,15-13 0,1 1 0</inkml:trace>
  <inkml:trace contextRef="#ctx0" brushRef="#br0" timeOffset="118651">2469 3120 24575,'13'2'0,"11"5"0,2 1 0,-6 0 0,10 1 0,-2-1 0,-20-6 0,7 0 0</inkml:trace>
  <inkml:trace contextRef="#ctx0" brushRef="#br0" timeOffset="121266">2784 3255 24575,'8'-3'0,"6"0"0,-1 2 0,7-2 0,6-3 0,-11 3 0,4 0 0,-18 3 0</inkml:trace>
  <inkml:trace contextRef="#ctx0" brushRef="#br0" timeOffset="122299">2789 3404 24575,'9'2'0,"9"1"0,1 2 0,1-4 0,0 1 0,-2 0 0,7-1 0,-20 2 0,-3 1 0,2-1 0,1-1 0,-1 1 0,1-1 0,-2 1 0,-2-3 0</inkml:trace>
  <inkml:trace contextRef="#ctx0" brushRef="#br0" timeOffset="123087">3167 3144 8191,'37'0'0,"0"0"0,-12 0 0,-2 1 3276,10 5-2830,-25-1 1,3 1 0,-6-2 0</inkml:trace>
  <inkml:trace contextRef="#ctx0" brushRef="#br0" timeOffset="124116">3251 3168 24575,'4'-9'0,"-1"2"0,21-2 0,-2 7 0,10-1 0,4 1-1008,-11 3 1,2 2 1007,4 1 0,2 2 0,-4-1 0,-6 0 0,-3 1 242,4 1 0,-5 3-242,-7 12 0,-7-7 0,-1 11 0,-1 1 0,-1 0 0,-4-4 0,-4 0 0,-6-4 0,-4-2 0,-5 1 0,-1-1 0,0 2 0,0-1 0,1-6 0,1 0 1531,-9 10-1531,11-15 0,-1-1 0,-5 8 0,-1-9 0,20-5 0,2 0 0,-12-3 0,5 0 0,-8-2 0,9 1 0,6-2 0,1 3 0,3-3 0,1 4 0,4-4 0,20 6 0,-1 0 0,4-1 0,4 3-586,-3 5 1,0 3 585,5-4 0,-2 1 0,-10 2 0,-2 1 0,5 1 0,-23-8 0,0-1 0,-2-1 0</inkml:trace>
  <inkml:trace contextRef="#ctx0" brushRef="#br0" timeOffset="124455">3663 3562 24575,'5'12'0,"-1"25"0,-2-14 0,0 14 0,-2-17 0,0-12 0,0-8 0,0-5 0</inkml:trace>
  <inkml:trace contextRef="#ctx0" brushRef="#br0" timeOffset="124850">3788 3299 24575,'16'-4'0,"-3"1"0,3 0 0,8-2 0,-11 4 0,15-4 0,-20 3 0,5-4 0,-8 2 0,-2-1 0,-2 2 0,-1 1 0</inkml:trace>
  <inkml:trace contextRef="#ctx0" brushRef="#br0" timeOffset="125473">3721 3344 24575,'4'9'0,"-2"-1"0,2-3 0,1 7 0,-1-6 0,1 6 0,-2-11 0,-2 1 0,4-5 0,0 0 0,3-4 0,6-2 0,13 6 0,3 2 0,-9-3 0,-1 3 0,16 5 0,-2 5 0,-6 13 0,-11-1 0,-10 1 0,-14-8 0,-3-1 0,-10-1 0,-2-1 0,2 1 0,0-4 0,-3 0 0,3-5 0,1 0 0,-1 3 0,-16-1 0,29-5 0,2 1 0,0-1 0,4 0 0</inkml:trace>
  <inkml:trace contextRef="#ctx0" brushRef="#br0" timeOffset="126149">4027 3264 24575,'2'11'0,"2"5"0,-1 1 0,9 14 0,1-3 0,-1-5 0,1-1 0,11 6 0,-5-2 0,3-17 0,-8-8 0,12-13 0,-11 6 0,4-22 0,-9-5 0,-7 1 0,-2-3 0,-3 4 0,0 0-352,0 2 0,-4 1 352,-12-3 0,0 5 0,8 12 0,-5-6 0,1 6 0,9 15 0,-3 7 0,-10 12 0,-2 2 0,-1 4 0,4-6 0,-3 3 0,5-6 0,2-3 0,-4 7 176,14-20 0,3 1 0,-1-2 0</inkml:trace>
  <inkml:trace contextRef="#ctx0" brushRef="#br0" timeOffset="126855">4260 3198 24575,'0'29'0,"3"-10"0,1 1 0,2 4 0,1 0 0,5 7 0,-1-8 0,2-3 0,6-9 0,-1-1 0,3 0 0,5-5 0,5-2 0,-1-1-723,-4 1 1,-2-2-1,3 0 723,2-3 0,4 0 0,-1-2 0,-4 0 0,1 0 0,-3-2 0,2-8 0,-6-3 260,-16-2 0,-5-1-260,-3-14 0,-6 10 0,-4-2 0,0 3-199,-2 3 0,-1 3 199,-6-11 0,-4 2 0,-1 7 0,-3 5 0,2 8 0,-2 3 0,1-1 0,-9-6 0,2 1 0,-4 8 0,4 2 0,6-1 1614,20 0-1614,-2 0 0,8 0 0,0 0 108,-1 2 0,2-2 0,-1 1 0</inkml:trace>
  <inkml:trace contextRef="#ctx0" brushRef="#br0" timeOffset="139038">3372 2525 24575,'0'0'0</inkml:trace>
  <inkml:trace contextRef="#ctx0" brushRef="#br0" timeOffset="140131">2957 2915 24575,'27'0'0,"8"0"0,4 0 0,-4 0 0,4 0-820,-7-1 1,4 0 0,0-1 0,-2 2-3,2-1 1,-2 1 0,-1 0 717,1-1 0,0 0 0,-1 2 104,-3 1 0,-1 1 0,0 0 0,0 1 0,0 0 0,0 1 0,-3-1 0,-1 1 0,1-1 0,8-1 0,2 0 0,0-1 0,0 0 0,0-1 0,-1-1 0,-9 1 0,-1-2 0,1 1 0,6 0 0,0 0 0,-1 0 0,7 0 0,-3 0 0,-11 2 0,2-1 0,1 1 0,3 0 0,2 0 0,-3 1-172,1 2 0,-2 1 0,1 0 172,6-1 0,1-1 0,-2 1 0,-6-1 0,-1 1 0,-2-2 0,7 1 0,-4-1 0,1 0 2487,-2 0-2487,-19-1 1693,15 3-1693,-1 1 0,11 2 0,-9 1 0,0-1 0,12 0 0,-14-1 0,4 1 0,-1 0 0,6-2 0,2-1 0,0 2 0,1 0 0,-1-1 942,2 0 1,-1-1-943,3 0 0,-6-1 0,-10-1 0,-11-3 0</inkml:trace>
  <inkml:trace contextRef="#ctx0" brushRef="#br0" timeOffset="140813">5338 3075 24575,'0'6'0,"-2"2"0,2-1 0,-6 4 0,-1 16 0,-2-13 0,4 8 0,0-2 0,1-14 0,1 7 0,3-21 0,0-8 0,0-10 0,2 9 0,-2-3 0,1 18 0,-1 2 0,0 5 0,-2 11 0,-1-8 0,-8 18 0,2-6 0,-1-6 0,4 0 0</inkml:trace>
  <inkml:trace contextRef="#ctx0" brushRef="#br0" timeOffset="142330">2987 2935 24575,'3'3'0,"1"0"0,-4 0 0,2 2 0,-2 2 0,0 6 0,0-4 0,-2 2 0,2-8 0,-1-13 0,1 4 0,0-21 0,0 0 0,0 18 0,0-2 0,-3 38 0,2-19 0,-2 6 0,3-21 0,0-2 0,0-3 0,0 3 0,0-7 0,0 11 0,0-4 0</inkml:trace>
  <inkml:trace contextRef="#ctx0" brushRef="#br0" timeOffset="154609">3020 1730 24575,'0'9'0,"-3"9"0,0 4 0,-4 14 0,3-11 0,1 1-960,1-3 1,0 3 959,1 3 0,-1 3 0,2-1 0,-1 0 0,2 2 0,-1 0 0,0 4 0,0-5 0,-2-8 0,1-1 166,1 4 0,0-1-166,-6 8 0,3-13 0,0 1 0,0-2 0,-1-9 0,0 9 0,3-17 0,0 0 1447,0 0-1447,0 0 140,1 2-140,0 6 0,0 0 0,0 2 0,0-2 0,0-6 0,0 3 0,0-4 0,0 0 0,0-1 0,0 1 0,0 8 0,0 3 0,0-2 0,0-2 0,0-8 0,0 4 0,0-2 0,0 4 0,0-5 0,0 2 0,0-3 0,0 2 0,0 6 0,1-5 0,0 6 0,0-8 0,-2-6 0,0-7 0,0-16 0,1-3 0,1 2 0,0-5 0,1 2-772,2-1 1,0-1 771,-1-2 0,0-2 0,0 0-925,1-2 1,0 0 0,0 3 924,-1-3 0,-1 2 0,0-4 0,0 5 0,-2 11 0</inkml:trace>
  <inkml:trace contextRef="#ctx0" brushRef="#br0" timeOffset="154748">3005 1831 24575,'0'-5'0,"1"-1"0,-1 3 0,2 0 0,-2 2 0</inkml:trace>
  <inkml:trace contextRef="#ctx0" brushRef="#br0" timeOffset="156640">3028 1755 24575,'-7'4'0,"-1"1"0,0-4 0,1 2 0,-13 3 0,9-2 0,-10 4 0,5-3 0,7-2 0,-3 1 0,8-1 0,0-1 0,-3 2 0,3-2 0,-5 2 0,6-1 0,-5 1 0,5-1 0,-5 0 0,5 0 0,-3 0 0,-3 0 0,-7 5 0,6-3 0,-4 1 0,10-2 0,-3 0 0,0 1 0,0 2 0,-10 7 0,9-3 0,-10 4 0,4 5 0,6-10 0,-8 14 0,12-15 0,-3 6 0,7-11 0,-2 3 0,1-3 0,0 1 0,-3 12 0,2-8 0,-2 8 0,2-11 0,1-1 0,-1 3 0,1-4 0,-3 7 0,3-7 0,-1 3 0,0-4 0,2 1 0,-3 1 0,3 1 0,-3 3 0,2-4 0,-2 2 0,3-4 0,-1 0 0,1 0 0,0 0 0,0 0 0,0 4 0,0-3 0,0 6 0,0-5 0,0 3 0,0-4 0,0-1 0,0 0 0,0 0 0,0 1 0,0 8 0,0-2 0,0 3 0,0-5 0,0-4 0,0-1 0,0 0 0,0 13 0,0-9 0,0 9 0,0-10 0,0-1 0,0 1 0,0-2 0,0 2 0,0-3 0,0 3 0,0-3 0,-2 2 0,2-1 0,-1 3 0,-1 2 0,1 0 0,0-2 0,1-2 0,0-1 0,0-1 0,0 2 0,-2-2 0,2 0 0,-1-2 0,1 1 0</inkml:trace>
  <inkml:trace contextRef="#ctx0" brushRef="#br0" timeOffset="159906">2884 1756 24575,'0'5'0,"0"-1"0,0 4 0,0-1 0,0 5 0,0 22 0,0-4 0,-1-1 0,-2 6 0,0-3 0,1-8 0,0 0 0,-2 8 0,1 3 0,-1-7 0,-2-2 0,3 5 0,1-22 0,2-5 0,-2 1 0,2-2 0,-1-3 0,-2-14 0,-1-14 0,0 0 0,-2-5-391,-1 6 1,0-2-1,0 2 391,0-2 0,0 2 0,-1-4 0,0 10 0,6 19 0,2 11 0,4 13 0,1 6 0,-3-6 0,-1 4 0,1 2 0,2 6 0,0 0 0,-1-5 0,-3 0 0,1-2 0,0 0 0,0 2 0,0-9 0,-1-11 0,0-18 1172,-3-9-1172,2-13 0,-1-6 0,0 16 0,1 0 0,0 0 0,1 1 0,-3-13 0,3 14 0,0 19 0,0 17 0,0 11 0,-3 1 0,-1 3 0,2 4 0,-1 2 0,-3-1 0,-1-4 0,0-2 0,-1-8 0,5-41 0,2-12 0,2-5 0,-2 1 0,0 2 0,6 3 0,-5 17 0,3 7 0,-3 7 0,5 25 0,-1 8 0,0-6 0,-1 2 0,0 1 0,-1-2 0,0-4 0,-1-2 0,-1 13 0,1-25 0,9-30 0,-1-3 0,3-6 0,0-1 0,1-1 0,0-1 0,1-1-543,0-1 0,0-1 0,-1 1 543,-2 1 0,0 1 0,-2 10 0,-2 14 0,-3 5 0,-6 22 0,-4 13 0,0 2 0,-1 1-585,2-6 0,-2 0 585,1-2 0,-1 1 0,1-4 0,1 2 0,-1-7 0,1-3 0,3-12 1528,2-22-1528,-1-15 0,1-6 0,0 12 0,0-1 0,0-2 0,0-2 0,0 6 0,0-1 0,0 20 0,0 36 0,0-7 0,0 2 392,0 0 1,0 2-393,0 4 0,0-2 0,0 1-23,-2-5 1,0 0 22,-1 4 0,-3-3 0,3-11 0,2-27 0,1-4 242,0-7 0,0-4-242,3-9 0,1-2 0,-4 3 0,1 0-345,2 3 0,2-2 0,-2 5 345,-2-9 0,0 12 0,0 11 0,-2 32 0,-3 5 0,2 8 0,0 2 0,-2-3 0,0-1 0,1-2 0,0-10 0,-4 17 0,3-18 1082,1-3-1082,0-15 0,-1-33 0,2 11 0,1-1-1069,-2-8 1,-1-3 1068,1 3 0,0-3 0,0 3 0,1 2 0,-1 2 0,-3-10 0,0 5 0,5 14 0,-5 25 0,1 14 0,2 7 0,-5 5 0,0 4-544,1-8 1,-1 5 0,0-1 0,0-3 543,-2 9 0,-1-2 0,2-1 0,-1 0 0,2-17 1884,4-18-1884,2-9 0,5-14 0,3-3 0,0-4 0,2 11 0,1 36 2426,-3 12-2426,1 8 0,-2-9 0,-4-5 0,1-2 0,-2-11 0,0 3 0,0-8 0,0 0 0,0-12 0,0-11 0,0-18 0,2 5 0,-1 3 0,3 9 0,3 27 0,-3 11 0,-2 5 0,1 5 0,-1-1 0,2-4 0,-3-8 0,-1-13 0,-3-7 0,-1-3 0,2-5 0,-1 7 0,3 2 0,-2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1T15:05:39.436"/>
    </inkml:context>
    <inkml:brush xml:id="br0">
      <inkml:brushProperty name="width" value="0.05292" units="cm"/>
      <inkml:brushProperty name="height" value="0.05292" units="cm"/>
      <inkml:brushProperty name="color" value="#FF0000"/>
    </inkml:brush>
  </inkml:definitions>
  <inkml:trace contextRef="#ctx0" brushRef="#br0">860 12809 24575,'24'6'0,"-3"-2"0,3 1 0,10 0 0,0 1 0,-9-2 0,0 0 0,12 0 0,-5-1 0,-21-3 0,8 0 0,-18 0 0</inkml:trace>
  <inkml:trace contextRef="#ctx0" brushRef="#br0" timeOffset="1234">1269 12548 24575,'-5'27'0,"3"-7"0,-1 1 0,-3 10 0,2-3 0,-1 5 0,0-5 0,1-8 0,0-1 0,-2 16 0,1 2 0,1-12 0,2-2 0,1 9 0,-3-3 0,1 0 0,1-7 0,-2 7 0,3-18 0,1-2 0,-4-12 0,-2-11 0,-1-3 0,-1-3 0,1 1 0,0 0 0,-2-6 0,0 0 0,3 6 0,1-1 0,-2-11 0,0 0 0,2-2 0,1 11 0,0 2 0,3 9 0,6 8 0,2 5 0,15 4 0,-4 4 0,12 2 0,-11-2 0,-3-2 0,-5-3 0,-9-2 0,5-1 0,-4 1 0,0-3 0,1 2 0,-1-1 0,-4 5 0,0 1 0,-9 7 0,5-4 0,-12 16 0,12-14 0,-5 16 0,-1 0 0,5-8 0,0 2 0,-1-1 0,2-12 0,3-4 0,-1-2 0</inkml:trace>
  <inkml:trace contextRef="#ctx0" brushRef="#br0" timeOffset="44316">15630 12766 24575,'26'0'0,"-13"0"0,18 0 0,3 0 0,0 0 0,-3-2 0,2 1 0,-4 0 0,1 1 0,-1-2 0,1-1 0,-2 1 0,0 1 0,-2 1 0,9-2 0,-10 0 0,-22 2 0</inkml:trace>
  <inkml:trace contextRef="#ctx0" brushRef="#br0" timeOffset="44717">15906 12808 8191,'0'30'0,"0"-14"3276,0 17-2582,5-5 1,2 2-695,-2-6 0,0 1 0,1 2 0,1 4 0,1 3 0,0 0 0,0-1 493,2 2 1,-1 0 0,0-2-494,-1 0 0,-1 0 0,0-5 0,-1-6 0,-1-6 484,-2-2 0,-3-14 1,0-5-1</inkml:trace>
  <inkml:trace contextRef="#ctx0" brushRef="#br0" timeOffset="45371">16456 12603 8191,'-3'20'0,"0"0"0,1 7 0,0-3 3276,1-8-1489,3 18 1031,-1-24-2818,1 2 1719,-2-8-1719,1 0 3276,1 4-1638,1 10 0,0 4-1406,2 2-232,0 1 0,0 6 0,0-3-325,-1-6 1,1 0 324,4 11 0,0 3 0,-3-3 0,0-2 0,-1-12 0,0-1 0,1 10 0,-1-3 0,-2-11 0,1 0 0,2-12 0,1-2 0,5 0 649,0-2-649,8-1 0,16-7 0,-1 6 0,1-5 0,-18 7 0,-11 0 0,-3 1 0,-1 0 0,0 0 0,-1-1 0,-1-4 0,-1 1 0,0-1 0,0 3 0</inkml:trace>
  <inkml:trace contextRef="#ctx0" brushRef="#br0" timeOffset="46001">17210 12506 24575,'-5'0'0,"-3"2"0,3 1 0,-21 15 0,14-7 0,-8 5 0,-1 1 0,4-2 0,-10 6 0,3 0 0,14-12 0,-9 9 0,17-9 0,-3 11 0,0 3 0,4 1 0,-2 12 0,0-1 0,3-7 0,0-6 0,3 4 0,3-2 0,3 1 0,0-2-1094,-1-3 1,1 0 1093,5 5 0,3 3 0,2 1 0,0-6 0,9-1 0,0-3 0,-6-1 0,1 0 0,3-6 0,3-10 0,5-7 0,-1-2 0,-5-2 0,0-3 0,-1-4 0,-1-2 0,4-4 0,-2-1 0,-8 2-67,-7 0 0,-5-2 67,4-12 0,-5 2 0,-7 12 0,0-3 0,0 22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840025-98DC-E147-A2F8-CF19FDF846E5}" type="datetimeFigureOut">
              <a:rPr lang="es-MX" smtClean="0"/>
              <a:t>21/06/22</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363423-2057-0B42-A70D-D31DAE09C0CF}" type="slidenum">
              <a:rPr lang="es-MX" smtClean="0"/>
              <a:t>‹Nº›</a:t>
            </a:fld>
            <a:endParaRPr lang="es-MX"/>
          </a:p>
        </p:txBody>
      </p:sp>
    </p:spTree>
    <p:extLst>
      <p:ext uri="{BB962C8B-B14F-4D97-AF65-F5344CB8AC3E}">
        <p14:creationId xmlns:p14="http://schemas.microsoft.com/office/powerpoint/2010/main" val="1305971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98363423-2057-0B42-A70D-D31DAE09C0CF}" type="slidenum">
              <a:rPr lang="es-MX" smtClean="0"/>
              <a:t>1</a:t>
            </a:fld>
            <a:endParaRPr lang="es-MX"/>
          </a:p>
        </p:txBody>
      </p:sp>
    </p:spTree>
    <p:extLst>
      <p:ext uri="{BB962C8B-B14F-4D97-AF65-F5344CB8AC3E}">
        <p14:creationId xmlns:p14="http://schemas.microsoft.com/office/powerpoint/2010/main" val="1342437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7C5121-D87B-4199-A52E-4F2C435816B2}"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s-MX"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121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La ley del los</a:t>
            </a:r>
            <a:r>
              <a:rPr lang="es-MX" baseline="0" dirty="0"/>
              <a:t> grandes números</a:t>
            </a:r>
            <a:endParaRPr lang="es-MX" dirty="0"/>
          </a:p>
        </p:txBody>
      </p:sp>
      <p:sp>
        <p:nvSpPr>
          <p:cNvPr id="4" name="Slide Number Placeholder 3"/>
          <p:cNvSpPr>
            <a:spLocks noGrp="1"/>
          </p:cNvSpPr>
          <p:nvPr>
            <p:ph type="sldNum" sz="quarter" idx="10"/>
          </p:nvPr>
        </p:nvSpPr>
        <p:spPr/>
        <p:txBody>
          <a:bodyPr/>
          <a:lstStyle/>
          <a:p>
            <a:fld id="{5BAC2306-B066-44D2-9218-484FE213B0EA}" type="slidenum">
              <a:rPr lang="es-MX" smtClean="0"/>
              <a:t>22</a:t>
            </a:fld>
            <a:endParaRPr lang="es-MX"/>
          </a:p>
        </p:txBody>
      </p:sp>
    </p:spTree>
    <p:extLst>
      <p:ext uri="{BB962C8B-B14F-4D97-AF65-F5344CB8AC3E}">
        <p14:creationId xmlns:p14="http://schemas.microsoft.com/office/powerpoint/2010/main" val="1464098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6/21/22</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‹Nº›</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658400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6/21/22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‹Nº›</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321528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6/21/22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‹Nº›</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679975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6/21/22</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‹Nº›</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596417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6/21/22</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‹Nº›</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719658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6/21/22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‹Nº›</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14045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6/21/22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‹Nº›</a:t>
            </a:fld>
            <a:endParaRPr lang="en-US"/>
          </a:p>
        </p:txBody>
      </p:sp>
    </p:spTree>
    <p:extLst>
      <p:ext uri="{BB962C8B-B14F-4D97-AF65-F5344CB8AC3E}">
        <p14:creationId xmlns:p14="http://schemas.microsoft.com/office/powerpoint/2010/main" val="898173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6/21/22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‹Nº›</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37123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6/21/22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‹Nº›</a:t>
            </a:fld>
            <a:endParaRPr lang="en-US"/>
          </a:p>
        </p:txBody>
      </p:sp>
    </p:spTree>
    <p:extLst>
      <p:ext uri="{BB962C8B-B14F-4D97-AF65-F5344CB8AC3E}">
        <p14:creationId xmlns:p14="http://schemas.microsoft.com/office/powerpoint/2010/main" val="515782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6/21/22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‹Nº›</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124645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6/21/22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‹Nº›</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280149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6/21/22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‹Nº›</a:t>
            </a:fld>
            <a:endParaRPr lang="en-US"/>
          </a:p>
        </p:txBody>
      </p:sp>
    </p:spTree>
    <p:extLst>
      <p:ext uri="{BB962C8B-B14F-4D97-AF65-F5344CB8AC3E}">
        <p14:creationId xmlns:p14="http://schemas.microsoft.com/office/powerpoint/2010/main" val="176277866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43" r:id="rId6"/>
    <p:sldLayoutId id="2147483738" r:id="rId7"/>
    <p:sldLayoutId id="2147483739" r:id="rId8"/>
    <p:sldLayoutId id="2147483740" r:id="rId9"/>
    <p:sldLayoutId id="2147483742" r:id="rId10"/>
    <p:sldLayoutId id="2147483741"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customXml" Target="../ink/ink1.xml"/><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1.bin"/><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customXml" Target="../ink/ink1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36.png"/><Relationship Id="rId7" Type="http://schemas.openxmlformats.org/officeDocument/2006/relationships/image" Target="../media/image38.wmf"/><Relationship Id="rId12"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oleObject" Target="../embeddings/oleObject3.bin"/><Relationship Id="rId11" Type="http://schemas.openxmlformats.org/officeDocument/2006/relationships/customXml" Target="../ink/ink14.xml"/><Relationship Id="rId5" Type="http://schemas.openxmlformats.org/officeDocument/2006/relationships/image" Target="../media/image37.wmf"/><Relationship Id="rId10" Type="http://schemas.openxmlformats.org/officeDocument/2006/relationships/image" Target="../media/image32.png"/><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4.bin"/><Relationship Id="rId1" Type="http://schemas.openxmlformats.org/officeDocument/2006/relationships/slideLayout" Target="../slideLayouts/slideLayout2.xml"/><Relationship Id="rId6" Type="http://schemas.openxmlformats.org/officeDocument/2006/relationships/oleObject" Target="../embeddings/oleObject6.bin"/><Relationship Id="rId11" Type="http://schemas.openxmlformats.org/officeDocument/2006/relationships/image" Target="../media/image44.png"/><Relationship Id="rId5" Type="http://schemas.openxmlformats.org/officeDocument/2006/relationships/image" Target="../media/image41.wmf"/><Relationship Id="rId10" Type="http://schemas.openxmlformats.org/officeDocument/2006/relationships/customXml" Target="../ink/ink15.xml"/><Relationship Id="rId4" Type="http://schemas.openxmlformats.org/officeDocument/2006/relationships/oleObject" Target="../embeddings/oleObject5.bin"/><Relationship Id="rId9" Type="http://schemas.openxmlformats.org/officeDocument/2006/relationships/image" Target="../media/image43.wmf"/></Relationships>
</file>

<file path=ppt/slides/_rels/slide36.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oleObject" Target="../embeddings/oleObject8.bin"/><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customXml" Target="../ink/ink16.xml"/></Relationships>
</file>

<file path=ppt/slides/_rels/slide37.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48.png"/><Relationship Id="rId4" Type="http://schemas.openxmlformats.org/officeDocument/2006/relationships/image" Target="../media/image4.png"/><Relationship Id="rId9"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oleObject" Target="../embeddings/oleObject10.bin"/><Relationship Id="rId1" Type="http://schemas.openxmlformats.org/officeDocument/2006/relationships/slideLayout" Target="../slideLayouts/slideLayout2.xml"/><Relationship Id="rId5" Type="http://schemas.openxmlformats.org/officeDocument/2006/relationships/image" Target="../media/image51.wmf"/><Relationship Id="rId4" Type="http://schemas.openxmlformats.org/officeDocument/2006/relationships/oleObject" Target="../embeddings/oleObject11.bin"/></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48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oleObject" Target="../embeddings/oleObject15.bin"/><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wmf"/><Relationship Id="rId4" Type="http://schemas.openxmlformats.org/officeDocument/2006/relationships/oleObject" Target="../embeddings/oleObject17.bin"/></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3.tiff"/><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descr="Colorful papers stacked to forming a paper turbine">
            <a:extLst>
              <a:ext uri="{FF2B5EF4-FFF2-40B4-BE49-F238E27FC236}">
                <a16:creationId xmlns:a16="http://schemas.microsoft.com/office/drawing/2014/main" id="{5674C489-697F-4CF8-A744-EBE8A5CDB1C9}"/>
              </a:ext>
            </a:extLst>
          </p:cNvPr>
          <p:cNvPicPr>
            <a:picLocks noChangeAspect="1"/>
          </p:cNvPicPr>
          <p:nvPr/>
        </p:nvPicPr>
        <p:blipFill rotWithShape="1">
          <a:blip r:embed="rId3"/>
          <a:srcRect t="11977" r="-1" b="13003"/>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ame 12">
            <a:extLst>
              <a:ext uri="{FF2B5EF4-FFF2-40B4-BE49-F238E27FC236}">
                <a16:creationId xmlns:a16="http://schemas.microsoft.com/office/drawing/2014/main" id="{838456E0-BAD6-49AA-B7F3-846752A7E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frame">
            <a:avLst>
              <a:gd name="adj1" fmla="val 751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Subtítulo 2">
            <a:extLst>
              <a:ext uri="{FF2B5EF4-FFF2-40B4-BE49-F238E27FC236}">
                <a16:creationId xmlns:a16="http://schemas.microsoft.com/office/drawing/2014/main" id="{91440131-EFD2-1146-8525-D07F1397905E}"/>
              </a:ext>
            </a:extLst>
          </p:cNvPr>
          <p:cNvSpPr>
            <a:spLocks noGrp="1"/>
          </p:cNvSpPr>
          <p:nvPr>
            <p:ph type="subTitle" idx="1"/>
          </p:nvPr>
        </p:nvSpPr>
        <p:spPr>
          <a:xfrm>
            <a:off x="861428" y="3624760"/>
            <a:ext cx="5565648" cy="1633040"/>
          </a:xfrm>
        </p:spPr>
        <p:txBody>
          <a:bodyPr>
            <a:normAutofit/>
          </a:bodyPr>
          <a:lstStyle/>
          <a:p>
            <a:r>
              <a:rPr lang="es-MX" dirty="0">
                <a:solidFill>
                  <a:srgbClr val="FFFFFF"/>
                </a:solidFill>
              </a:rPr>
              <a:t>Día 2</a:t>
            </a:r>
          </a:p>
          <a:p>
            <a:r>
              <a:rPr lang="es-MX" dirty="0">
                <a:solidFill>
                  <a:srgbClr val="FFFFFF"/>
                </a:solidFill>
              </a:rPr>
              <a:t>Curso intersemestral de verano</a:t>
            </a:r>
          </a:p>
          <a:p>
            <a:r>
              <a:rPr lang="es-MX" dirty="0">
                <a:solidFill>
                  <a:srgbClr val="FFFFFF"/>
                </a:solidFill>
              </a:rPr>
              <a:t>Dra. Ana Ruth Escoto Castillo</a:t>
            </a:r>
          </a:p>
        </p:txBody>
      </p:sp>
      <p:sp>
        <p:nvSpPr>
          <p:cNvPr id="2" name="Título 1">
            <a:extLst>
              <a:ext uri="{FF2B5EF4-FFF2-40B4-BE49-F238E27FC236}">
                <a16:creationId xmlns:a16="http://schemas.microsoft.com/office/drawing/2014/main" id="{97A32B87-B1A3-E943-ABD3-46FFA82784F0}"/>
              </a:ext>
            </a:extLst>
          </p:cNvPr>
          <p:cNvSpPr>
            <a:spLocks noGrp="1"/>
          </p:cNvSpPr>
          <p:nvPr>
            <p:ph type="ctrTitle"/>
          </p:nvPr>
        </p:nvSpPr>
        <p:spPr>
          <a:xfrm>
            <a:off x="861428" y="799521"/>
            <a:ext cx="5565648" cy="2179601"/>
          </a:xfrm>
        </p:spPr>
        <p:txBody>
          <a:bodyPr>
            <a:normAutofit/>
          </a:bodyPr>
          <a:lstStyle/>
          <a:p>
            <a:pPr>
              <a:lnSpc>
                <a:spcPct val="90000"/>
              </a:lnSpc>
            </a:pPr>
            <a:r>
              <a:rPr lang="es-MX" sz="3700">
                <a:solidFill>
                  <a:srgbClr val="FFFFFF"/>
                </a:solidFill>
              </a:rPr>
              <a:t>Inferencia e introducción a los modelos estadísticos con R</a:t>
            </a:r>
          </a:p>
        </p:txBody>
      </p:sp>
      <p:grpSp>
        <p:nvGrpSpPr>
          <p:cNvPr id="15"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301" y="3267662"/>
            <a:ext cx="972241" cy="45718"/>
            <a:chOff x="4886325" y="3371754"/>
            <a:chExt cx="2418492" cy="113728"/>
          </a:xfrm>
          <a:solidFill>
            <a:schemeClr val="accent1"/>
          </a:solidFill>
        </p:grpSpPr>
        <p:sp>
          <p:nvSpPr>
            <p:cNvPr id="16"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7"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8"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1"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3" name="Freeform: Shape 22">
            <a:extLst>
              <a:ext uri="{FF2B5EF4-FFF2-40B4-BE49-F238E27FC236}">
                <a16:creationId xmlns:a16="http://schemas.microsoft.com/office/drawing/2014/main" id="{ACFC1F4B-C7BE-44D2-8FA4-1CE2FCF06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5" name="Group 24">
            <a:extLst>
              <a:ext uri="{FF2B5EF4-FFF2-40B4-BE49-F238E27FC236}">
                <a16:creationId xmlns:a16="http://schemas.microsoft.com/office/drawing/2014/main" id="{BDA258B3-4238-403A-9CAC-51B872D452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6" name="Freeform: Shape 25">
              <a:extLst>
                <a:ext uri="{FF2B5EF4-FFF2-40B4-BE49-F238E27FC236}">
                  <a16:creationId xmlns:a16="http://schemas.microsoft.com/office/drawing/2014/main" id="{03387491-1998-42A5-9172-2AEFC5500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D9E1E611-F0D3-480F-8EAB-5501C1DBED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Freeform: Shape 27">
              <a:extLst>
                <a:ext uri="{FF2B5EF4-FFF2-40B4-BE49-F238E27FC236}">
                  <a16:creationId xmlns:a16="http://schemas.microsoft.com/office/drawing/2014/main" id="{BB89B8F2-B71A-46C9-8992-CC8E36D1FF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 name="Graphic 12">
              <a:extLst>
                <a:ext uri="{FF2B5EF4-FFF2-40B4-BE49-F238E27FC236}">
                  <a16:creationId xmlns:a16="http://schemas.microsoft.com/office/drawing/2014/main" id="{F1B1692F-EBA9-47DC-9CFD-CEDDA87F6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8B7DD913-FF3C-455C-80A4-FF89CB58C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Graphic 15">
              <a:extLst>
                <a:ext uri="{FF2B5EF4-FFF2-40B4-BE49-F238E27FC236}">
                  <a16:creationId xmlns:a16="http://schemas.microsoft.com/office/drawing/2014/main" id="{F742A451-31F5-45C9-850A-0AE74A35F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2C596C3-466C-4D79-BAA3-F21C02607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08299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18833C-3AAC-9B44-BD99-AA564A12D374}"/>
              </a:ext>
            </a:extLst>
          </p:cNvPr>
          <p:cNvSpPr>
            <a:spLocks noGrp="1"/>
          </p:cNvSpPr>
          <p:nvPr>
            <p:ph type="title"/>
          </p:nvPr>
        </p:nvSpPr>
        <p:spPr/>
        <p:txBody>
          <a:bodyPr/>
          <a:lstStyle/>
          <a:p>
            <a:r>
              <a:rPr lang="es-MX" dirty="0"/>
              <a:t>Convención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498E822-EC1D-7143-A16B-CF4AAB00445F}"/>
                  </a:ext>
                </a:extLst>
              </p:cNvPr>
              <p:cNvSpPr>
                <a:spLocks noGrp="1"/>
              </p:cNvSpPr>
              <p:nvPr>
                <p:ph idx="1"/>
              </p:nvPr>
            </p:nvSpPr>
            <p:spPr/>
            <p:txBody>
              <a:bodyPr>
                <a:normAutofit/>
              </a:bodyPr>
              <a:lstStyle/>
              <a:p>
                <a14:m>
                  <m:oMath xmlns:m="http://schemas.openxmlformats.org/officeDocument/2006/math">
                    <m:r>
                      <a:rPr lang="es-MX" sz="3200" i="1">
                        <a:latin typeface="Cambria Math" panose="02040503050406030204" pitchFamily="18" charset="0"/>
                        <a:ea typeface="Cambria Math" panose="02040503050406030204" pitchFamily="18" charset="0"/>
                      </a:rPr>
                      <m:t>𝜃</m:t>
                    </m:r>
                  </m:oMath>
                </a14:m>
                <a:r>
                  <a:rPr lang="es-MX" sz="3200" dirty="0"/>
                  <a:t> es un parámetro</a:t>
                </a:r>
              </a:p>
              <a:p>
                <a14:m>
                  <m:oMath xmlns:m="http://schemas.openxmlformats.org/officeDocument/2006/math">
                    <m:acc>
                      <m:accPr>
                        <m:chr m:val="̂"/>
                        <m:ctrlPr>
                          <a:rPr lang="es-MX" sz="3200" i="1">
                            <a:latin typeface="Cambria Math" panose="02040503050406030204" pitchFamily="18" charset="0"/>
                            <a:ea typeface="Cambria Math" panose="02040503050406030204" pitchFamily="18" charset="0"/>
                          </a:rPr>
                        </m:ctrlPr>
                      </m:accPr>
                      <m:e>
                        <m:r>
                          <a:rPr lang="es-MX" sz="3200" i="1">
                            <a:latin typeface="Cambria Math" panose="02040503050406030204" pitchFamily="18" charset="0"/>
                            <a:ea typeface="Cambria Math" panose="02040503050406030204" pitchFamily="18" charset="0"/>
                          </a:rPr>
                          <m:t>𝜃</m:t>
                        </m:r>
                        <m:r>
                          <m:rPr>
                            <m:nor/>
                          </m:rPr>
                          <a:rPr lang="es-MX" sz="3200" dirty="0"/>
                          <m:t> </m:t>
                        </m:r>
                      </m:e>
                    </m:acc>
                  </m:oMath>
                </a14:m>
                <a:r>
                  <a:rPr lang="es-MX" sz="3200" dirty="0"/>
                  <a:t> es un estadístico o estimador</a:t>
                </a:r>
              </a:p>
              <a:p>
                <a:endParaRPr lang="es-MX" sz="3200" dirty="0"/>
              </a:p>
              <a:p>
                <a:endParaRPr lang="es-MX" sz="3200" dirty="0"/>
              </a:p>
            </p:txBody>
          </p:sp>
        </mc:Choice>
        <mc:Fallback xmlns="">
          <p:sp>
            <p:nvSpPr>
              <p:cNvPr id="3" name="Marcador de contenido 2">
                <a:extLst>
                  <a:ext uri="{FF2B5EF4-FFF2-40B4-BE49-F238E27FC236}">
                    <a16:creationId xmlns:a16="http://schemas.microsoft.com/office/drawing/2014/main" id="{6498E822-EC1D-7143-A16B-CF4AAB00445F}"/>
                  </a:ext>
                </a:extLst>
              </p:cNvPr>
              <p:cNvSpPr>
                <a:spLocks noGrp="1" noRot="1" noChangeAspect="1" noMove="1" noResize="1" noEditPoints="1" noAdjustHandles="1" noChangeArrowheads="1" noChangeShapeType="1" noTextEdit="1"/>
              </p:cNvSpPr>
              <p:nvPr>
                <p:ph idx="1"/>
              </p:nvPr>
            </p:nvSpPr>
            <p:spPr>
              <a:blipFill>
                <a:blip r:embed="rId2"/>
                <a:stretch>
                  <a:fillRect l="-921"/>
                </a:stretch>
              </a:blipFill>
            </p:spPr>
            <p:txBody>
              <a:bodyPr/>
              <a:lstStyle/>
              <a:p>
                <a:r>
                  <a:rPr lang="es-MX">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4" name="Entrada de lápiz 3">
                <a:extLst>
                  <a:ext uri="{FF2B5EF4-FFF2-40B4-BE49-F238E27FC236}">
                    <a16:creationId xmlns:a16="http://schemas.microsoft.com/office/drawing/2014/main" id="{3EE4DCF6-929A-195C-5DB6-D5213340DB44}"/>
                  </a:ext>
                </a:extLst>
              </p14:cNvPr>
              <p14:cNvContentPartPr/>
              <p14:nvPr/>
            </p14:nvContentPartPr>
            <p14:xfrm>
              <a:off x="575280" y="2138400"/>
              <a:ext cx="9825120" cy="1618920"/>
            </p14:xfrm>
          </p:contentPart>
        </mc:Choice>
        <mc:Fallback>
          <p:pic>
            <p:nvPicPr>
              <p:cNvPr id="4" name="Entrada de lápiz 3">
                <a:extLst>
                  <a:ext uri="{FF2B5EF4-FFF2-40B4-BE49-F238E27FC236}">
                    <a16:creationId xmlns:a16="http://schemas.microsoft.com/office/drawing/2014/main" id="{3EE4DCF6-929A-195C-5DB6-D5213340DB44}"/>
                  </a:ext>
                </a:extLst>
              </p:cNvPr>
              <p:cNvPicPr/>
              <p:nvPr/>
            </p:nvPicPr>
            <p:blipFill>
              <a:blip r:embed="rId4"/>
              <a:stretch>
                <a:fillRect/>
              </a:stretch>
            </p:blipFill>
            <p:spPr>
              <a:xfrm>
                <a:off x="565920" y="2129040"/>
                <a:ext cx="9843840" cy="1637640"/>
              </a:xfrm>
              <a:prstGeom prst="rect">
                <a:avLst/>
              </a:prstGeom>
            </p:spPr>
          </p:pic>
        </mc:Fallback>
      </mc:AlternateContent>
    </p:spTree>
    <p:extLst>
      <p:ext uri="{BB962C8B-B14F-4D97-AF65-F5344CB8AC3E}">
        <p14:creationId xmlns:p14="http://schemas.microsoft.com/office/powerpoint/2010/main" val="3060845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CC3296-02EF-2842-B226-102AFDBF0B55}"/>
              </a:ext>
            </a:extLst>
          </p:cNvPr>
          <p:cNvSpPr>
            <a:spLocks noGrp="1"/>
          </p:cNvSpPr>
          <p:nvPr>
            <p:ph type="title"/>
          </p:nvPr>
        </p:nvSpPr>
        <p:spPr>
          <a:xfrm>
            <a:off x="1143000" y="609600"/>
            <a:ext cx="9875520" cy="3299453"/>
          </a:xfrm>
        </p:spPr>
        <p:txBody>
          <a:bodyPr/>
          <a:lstStyle/>
          <a:p>
            <a:r>
              <a:rPr lang="es-MX" dirty="0"/>
              <a:t>Ley de los </a:t>
            </a:r>
            <a:br>
              <a:rPr lang="es-MX" dirty="0"/>
            </a:br>
            <a:r>
              <a:rPr lang="es-MX" dirty="0"/>
              <a:t>grandes </a:t>
            </a:r>
            <a:br>
              <a:rPr lang="es-MX" dirty="0"/>
            </a:br>
            <a:r>
              <a:rPr lang="es-MX" dirty="0"/>
              <a:t>números</a:t>
            </a:r>
          </a:p>
        </p:txBody>
      </p:sp>
      <p:pic>
        <p:nvPicPr>
          <p:cNvPr id="4" name="Marcador de contenido 3">
            <a:extLst>
              <a:ext uri="{FF2B5EF4-FFF2-40B4-BE49-F238E27FC236}">
                <a16:creationId xmlns:a16="http://schemas.microsoft.com/office/drawing/2014/main" id="{6E340266-948C-2A4D-9245-01D2A703BAC3}"/>
              </a:ext>
            </a:extLst>
          </p:cNvPr>
          <p:cNvPicPr>
            <a:picLocks noGrp="1" noChangeAspect="1"/>
          </p:cNvPicPr>
          <p:nvPr>
            <p:ph idx="1"/>
          </p:nvPr>
        </p:nvPicPr>
        <p:blipFill>
          <a:blip r:embed="rId2"/>
          <a:stretch>
            <a:fillRect/>
          </a:stretch>
        </p:blipFill>
        <p:spPr>
          <a:xfrm>
            <a:off x="4367808" y="793164"/>
            <a:ext cx="7584843" cy="504392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Entrada de lápiz 2">
                <a:extLst>
                  <a:ext uri="{FF2B5EF4-FFF2-40B4-BE49-F238E27FC236}">
                    <a16:creationId xmlns:a16="http://schemas.microsoft.com/office/drawing/2014/main" id="{3783C10B-20C2-A303-7273-21C5C7EAB112}"/>
                  </a:ext>
                </a:extLst>
              </p14:cNvPr>
              <p14:cNvContentPartPr/>
              <p14:nvPr/>
            </p14:nvContentPartPr>
            <p14:xfrm>
              <a:off x="4871520" y="3110040"/>
              <a:ext cx="307800" cy="301680"/>
            </p14:xfrm>
          </p:contentPart>
        </mc:Choice>
        <mc:Fallback>
          <p:pic>
            <p:nvPicPr>
              <p:cNvPr id="3" name="Entrada de lápiz 2">
                <a:extLst>
                  <a:ext uri="{FF2B5EF4-FFF2-40B4-BE49-F238E27FC236}">
                    <a16:creationId xmlns:a16="http://schemas.microsoft.com/office/drawing/2014/main" id="{3783C10B-20C2-A303-7273-21C5C7EAB112}"/>
                  </a:ext>
                </a:extLst>
              </p:cNvPr>
              <p:cNvPicPr/>
              <p:nvPr/>
            </p:nvPicPr>
            <p:blipFill>
              <a:blip r:embed="rId4"/>
              <a:stretch>
                <a:fillRect/>
              </a:stretch>
            </p:blipFill>
            <p:spPr>
              <a:xfrm>
                <a:off x="4862160" y="3100680"/>
                <a:ext cx="326520" cy="320400"/>
              </a:xfrm>
              <a:prstGeom prst="rect">
                <a:avLst/>
              </a:prstGeom>
            </p:spPr>
          </p:pic>
        </mc:Fallback>
      </mc:AlternateContent>
    </p:spTree>
    <p:extLst>
      <p:ext uri="{BB962C8B-B14F-4D97-AF65-F5344CB8AC3E}">
        <p14:creationId xmlns:p14="http://schemas.microsoft.com/office/powerpoint/2010/main" val="1487656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2" y="685800"/>
            <a:ext cx="9107805" cy="512064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Entrada de lápiz 2">
                <a:extLst>
                  <a:ext uri="{FF2B5EF4-FFF2-40B4-BE49-F238E27FC236}">
                    <a16:creationId xmlns:a16="http://schemas.microsoft.com/office/drawing/2014/main" id="{296BA7C6-48CC-EB5F-F379-B2EC12006C7B}"/>
                  </a:ext>
                </a:extLst>
              </p14:cNvPr>
              <p14:cNvContentPartPr/>
              <p14:nvPr/>
            </p14:nvContentPartPr>
            <p14:xfrm>
              <a:off x="943920" y="1356840"/>
              <a:ext cx="9178920" cy="4063680"/>
            </p14:xfrm>
          </p:contentPart>
        </mc:Choice>
        <mc:Fallback>
          <p:pic>
            <p:nvPicPr>
              <p:cNvPr id="3" name="Entrada de lápiz 2">
                <a:extLst>
                  <a:ext uri="{FF2B5EF4-FFF2-40B4-BE49-F238E27FC236}">
                    <a16:creationId xmlns:a16="http://schemas.microsoft.com/office/drawing/2014/main" id="{296BA7C6-48CC-EB5F-F379-B2EC12006C7B}"/>
                  </a:ext>
                </a:extLst>
              </p:cNvPr>
              <p:cNvPicPr/>
              <p:nvPr/>
            </p:nvPicPr>
            <p:blipFill>
              <a:blip r:embed="rId4"/>
              <a:stretch>
                <a:fillRect/>
              </a:stretch>
            </p:blipFill>
            <p:spPr>
              <a:xfrm>
                <a:off x="934560" y="1347480"/>
                <a:ext cx="9197640" cy="4082400"/>
              </a:xfrm>
              <a:prstGeom prst="rect">
                <a:avLst/>
              </a:prstGeom>
            </p:spPr>
          </p:pic>
        </mc:Fallback>
      </mc:AlternateContent>
    </p:spTree>
    <p:extLst>
      <p:ext uri="{BB962C8B-B14F-4D97-AF65-F5344CB8AC3E}">
        <p14:creationId xmlns:p14="http://schemas.microsoft.com/office/powerpoint/2010/main" val="2235528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n-US" altLang="es-MX" dirty="0"/>
              <a:t>TIPOS DE INFERENCIA</a:t>
            </a:r>
          </a:p>
        </p:txBody>
      </p:sp>
      <mc:AlternateContent xmlns:mc="http://schemas.openxmlformats.org/markup-compatibility/2006" xmlns:a14="http://schemas.microsoft.com/office/drawing/2010/main">
        <mc:Choice Requires="a14">
          <p:sp>
            <p:nvSpPr>
              <p:cNvPr id="160771" name="Rectangle 3"/>
              <p:cNvSpPr>
                <a:spLocks noGrp="1" noChangeArrowheads="1"/>
              </p:cNvSpPr>
              <p:nvPr>
                <p:ph idx="1"/>
              </p:nvPr>
            </p:nvSpPr>
            <p:spPr/>
            <p:txBody>
              <a:bodyPr>
                <a:normAutofit fontScale="92500"/>
              </a:bodyPr>
              <a:lstStyle/>
              <a:p>
                <a:r>
                  <a:rPr lang="es-MX" altLang="es-MX" sz="2400" dirty="0">
                    <a:effectLst>
                      <a:outerShdw blurRad="38100" dist="38100" dir="2700000" algn="tl">
                        <a:srgbClr val="000000">
                          <a:alpha val="43137"/>
                        </a:srgbClr>
                      </a:outerShdw>
                    </a:effectLst>
                  </a:rPr>
                  <a:t>Estimación:</a:t>
                </a:r>
              </a:p>
              <a:p>
                <a:r>
                  <a:rPr lang="es-MX" altLang="es-MX" sz="2400" dirty="0"/>
                  <a:t>Estimar o predecir el valor del parámetro</a:t>
                </a:r>
              </a:p>
              <a:p>
                <a:r>
                  <a:rPr lang="es-MX" altLang="es-MX" sz="2400" dirty="0"/>
                  <a:t>  "¿Cuál es (son) los valores más probables de </a:t>
                </a:r>
                <a14:m>
                  <m:oMath xmlns:m="http://schemas.openxmlformats.org/officeDocument/2006/math">
                    <m:r>
                      <a:rPr lang="es-MX" altLang="es-MX" sz="2400" i="1" dirty="0">
                        <a:latin typeface="Cambria Math" panose="02040503050406030204" pitchFamily="18" charset="0"/>
                        <a:ea typeface="Cambria Math" panose="02040503050406030204" pitchFamily="18" charset="0"/>
                      </a:rPr>
                      <m:t>𝜇</m:t>
                    </m:r>
                  </m:oMath>
                </a14:m>
                <a:r>
                  <a:rPr lang="es-MX" altLang="es-MX" sz="2400" dirty="0"/>
                  <a:t> o p?"</a:t>
                </a:r>
              </a:p>
              <a:p>
                <a:r>
                  <a:rPr lang="es-MX" altLang="es-MX" sz="2400" dirty="0">
                    <a:effectLst>
                      <a:outerShdw blurRad="38100" dist="38100" dir="2700000" algn="tl">
                        <a:srgbClr val="000000">
                          <a:alpha val="43137"/>
                        </a:srgbClr>
                      </a:outerShdw>
                    </a:effectLst>
                  </a:rPr>
                  <a:t>Prueba de hipótesis:</a:t>
                </a:r>
              </a:p>
              <a:p>
                <a:r>
                  <a:rPr lang="es-MX" altLang="es-MX" sz="2400" dirty="0"/>
                  <a:t>Decidir sobre el valor de un parámetro basado en una idea preconcebida.</a:t>
                </a:r>
              </a:p>
              <a:p>
                <a:r>
                  <a:rPr lang="es-MX" altLang="es-MX" sz="2400" dirty="0"/>
                  <a:t>"¿Acaso la muestra proviene de una población con </a:t>
                </a:r>
                <a14:m>
                  <m:oMath xmlns:m="http://schemas.openxmlformats.org/officeDocument/2006/math">
                    <m:r>
                      <a:rPr lang="es-MX" altLang="es-MX" sz="2400" i="1" dirty="0">
                        <a:latin typeface="Cambria Math" panose="02040503050406030204" pitchFamily="18" charset="0"/>
                        <a:ea typeface="Cambria Math" panose="02040503050406030204" pitchFamily="18" charset="0"/>
                      </a:rPr>
                      <m:t>𝜇</m:t>
                    </m:r>
                    <m:r>
                      <a:rPr lang="es-MX" altLang="es-MX" sz="2400" i="1" dirty="0">
                        <a:latin typeface="Cambria Math" panose="02040503050406030204" pitchFamily="18" charset="0"/>
                        <a:ea typeface="Cambria Math" panose="02040503050406030204" pitchFamily="18" charset="0"/>
                      </a:rPr>
                      <m:t> </m:t>
                    </m:r>
                  </m:oMath>
                </a14:m>
                <a:r>
                  <a:rPr lang="es-MX" altLang="es-MX" sz="2400" dirty="0"/>
                  <a:t>= 5 ó p = 0.2?”</a:t>
                </a:r>
              </a:p>
              <a:p>
                <a:r>
                  <a:rPr lang="es-MX" altLang="es-MX" sz="2400" dirty="0">
                    <a:effectLst>
                      <a:outerShdw blurRad="38100" dist="38100" dir="2700000" algn="tl">
                        <a:srgbClr val="000000">
                          <a:alpha val="43137"/>
                        </a:srgbClr>
                      </a:outerShdw>
                    </a:effectLst>
                  </a:rPr>
                  <a:t>Modelos estadísticos – que también son pruebas estadísticas</a:t>
                </a:r>
                <a:endParaRPr lang="en-US" altLang="es-MX" sz="2400" dirty="0">
                  <a:effectLst>
                    <a:outerShdw blurRad="38100" dist="38100" dir="2700000" algn="tl">
                      <a:srgbClr val="000000">
                        <a:alpha val="43137"/>
                      </a:srgbClr>
                    </a:outerShdw>
                  </a:effectLst>
                </a:endParaRPr>
              </a:p>
            </p:txBody>
          </p:sp>
        </mc:Choice>
        <mc:Fallback xmlns="">
          <p:sp>
            <p:nvSpPr>
              <p:cNvPr id="160771" name="Rectangle 3"/>
              <p:cNvSpPr>
                <a:spLocks noGrp="1" noRot="1" noChangeAspect="1" noMove="1" noResize="1" noEditPoints="1" noAdjustHandles="1" noChangeArrowheads="1" noChangeShapeType="1" noTextEdit="1"/>
              </p:cNvSpPr>
              <p:nvPr>
                <p:ph idx="1"/>
              </p:nvPr>
            </p:nvSpPr>
            <p:spPr>
              <a:blipFill>
                <a:blip r:embed="rId2"/>
                <a:stretch>
                  <a:fillRect l="-756" t="-1068" b="-356"/>
                </a:stretch>
              </a:blipFill>
            </p:spPr>
            <p:txBody>
              <a:bodyPr/>
              <a:lstStyle/>
              <a:p>
                <a:r>
                  <a:rPr lang="es-MX">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2" name="Entrada de lápiz 1">
                <a:extLst>
                  <a:ext uri="{FF2B5EF4-FFF2-40B4-BE49-F238E27FC236}">
                    <a16:creationId xmlns:a16="http://schemas.microsoft.com/office/drawing/2014/main" id="{0B1E33CF-44B1-1071-2460-ECF1867B3680}"/>
                  </a:ext>
                </a:extLst>
              </p14:cNvPr>
              <p14:cNvContentPartPr/>
              <p14:nvPr/>
            </p14:nvContentPartPr>
            <p14:xfrm>
              <a:off x="845640" y="139320"/>
              <a:ext cx="9164160" cy="2723400"/>
            </p14:xfrm>
          </p:contentPart>
        </mc:Choice>
        <mc:Fallback>
          <p:pic>
            <p:nvPicPr>
              <p:cNvPr id="2" name="Entrada de lápiz 1">
                <a:extLst>
                  <a:ext uri="{FF2B5EF4-FFF2-40B4-BE49-F238E27FC236}">
                    <a16:creationId xmlns:a16="http://schemas.microsoft.com/office/drawing/2014/main" id="{0B1E33CF-44B1-1071-2460-ECF1867B3680}"/>
                  </a:ext>
                </a:extLst>
              </p:cNvPr>
              <p:cNvPicPr/>
              <p:nvPr/>
            </p:nvPicPr>
            <p:blipFill>
              <a:blip r:embed="rId4"/>
              <a:stretch>
                <a:fillRect/>
              </a:stretch>
            </p:blipFill>
            <p:spPr>
              <a:xfrm>
                <a:off x="836280" y="129960"/>
                <a:ext cx="9182880" cy="2742120"/>
              </a:xfrm>
              <a:prstGeom prst="rect">
                <a:avLst/>
              </a:prstGeom>
            </p:spPr>
          </p:pic>
        </mc:Fallback>
      </mc:AlternateContent>
    </p:spTree>
    <p:extLst>
      <p:ext uri="{BB962C8B-B14F-4D97-AF65-F5344CB8AC3E}">
        <p14:creationId xmlns:p14="http://schemas.microsoft.com/office/powerpoint/2010/main" val="725312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ltLang="es-MX" dirty="0" err="1"/>
              <a:t>Tipos</a:t>
            </a:r>
            <a:r>
              <a:rPr lang="en-US" altLang="es-MX" dirty="0"/>
              <a:t> de </a:t>
            </a:r>
            <a:r>
              <a:rPr lang="en-US" altLang="es-MX" dirty="0" err="1"/>
              <a:t>inferencia</a:t>
            </a:r>
            <a:endParaRPr lang="en-US" altLang="es-MX" dirty="0"/>
          </a:p>
        </p:txBody>
      </p:sp>
      <p:sp>
        <p:nvSpPr>
          <p:cNvPr id="195587" name="Rectangle 3"/>
          <p:cNvSpPr>
            <a:spLocks noGrp="1" noChangeArrowheads="1"/>
          </p:cNvSpPr>
          <p:nvPr>
            <p:ph idx="1"/>
          </p:nvPr>
        </p:nvSpPr>
        <p:spPr/>
        <p:txBody>
          <a:bodyPr>
            <a:normAutofit/>
          </a:bodyPr>
          <a:lstStyle/>
          <a:p>
            <a:r>
              <a:rPr lang="es-MX" altLang="es-MX" sz="2400" dirty="0"/>
              <a:t>Sea que se está estimando parámetros o probando hipótesis, los métodos estadísticos son importantes porque proporcionan:</a:t>
            </a:r>
          </a:p>
          <a:p>
            <a:endParaRPr lang="es-MX" altLang="es-MX" sz="2400" dirty="0"/>
          </a:p>
          <a:p>
            <a:pPr>
              <a:buFont typeface="Wingdings" panose="05000000000000000000" pitchFamily="2" charset="2"/>
              <a:buChar char="Ø"/>
            </a:pPr>
            <a:r>
              <a:rPr lang="es-MX" altLang="es-MX" sz="2400" dirty="0"/>
              <a:t>Los métodos para hacer la inferencia</a:t>
            </a:r>
          </a:p>
          <a:p>
            <a:pPr>
              <a:buFont typeface="Wingdings" panose="05000000000000000000" pitchFamily="2" charset="2"/>
              <a:buChar char="Ø"/>
            </a:pPr>
            <a:r>
              <a:rPr lang="es-MX" altLang="es-MX" sz="2400" dirty="0"/>
              <a:t>Una medida numérica de la bondad o </a:t>
            </a:r>
            <a:r>
              <a:rPr lang="es-MX" altLang="es-MX" sz="2400" dirty="0">
                <a:effectLst>
                  <a:outerShdw blurRad="38100" dist="38100" dir="2700000" algn="tl">
                    <a:srgbClr val="000000">
                      <a:alpha val="43137"/>
                    </a:srgbClr>
                  </a:outerShdw>
                </a:effectLst>
              </a:rPr>
              <a:t>la fiabilidad </a:t>
            </a:r>
            <a:r>
              <a:rPr lang="es-MX" altLang="es-MX" sz="2400" dirty="0"/>
              <a:t>de la inferencia</a:t>
            </a:r>
            <a:endParaRPr lang="en-US" altLang="es-MX" sz="2400" dirty="0"/>
          </a:p>
        </p:txBody>
      </p:sp>
    </p:spTree>
    <p:extLst>
      <p:ext uri="{BB962C8B-B14F-4D97-AF65-F5344CB8AC3E}">
        <p14:creationId xmlns:p14="http://schemas.microsoft.com/office/powerpoint/2010/main" val="3966610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72D9CE-6F8D-9341-AC96-6DAE4F30F459}"/>
              </a:ext>
            </a:extLst>
          </p:cNvPr>
          <p:cNvSpPr>
            <a:spLocks noGrp="1"/>
          </p:cNvSpPr>
          <p:nvPr>
            <p:ph type="title"/>
          </p:nvPr>
        </p:nvSpPr>
        <p:spPr/>
        <p:txBody>
          <a:bodyPr/>
          <a:lstStyle/>
          <a:p>
            <a:r>
              <a:rPr lang="en-US" altLang="es-MX" dirty="0" err="1"/>
              <a:t>Propiedades</a:t>
            </a:r>
            <a:r>
              <a:rPr lang="en-US" altLang="es-MX" dirty="0"/>
              <a:t> de </a:t>
            </a:r>
            <a:r>
              <a:rPr lang="en-US" altLang="es-MX" dirty="0" err="1"/>
              <a:t>los</a:t>
            </a:r>
            <a:r>
              <a:rPr lang="en-US" altLang="es-MX" dirty="0"/>
              <a:t> </a:t>
            </a:r>
            <a:r>
              <a:rPr lang="en-US" altLang="es-MX" dirty="0" err="1"/>
              <a:t>estimadores</a:t>
            </a:r>
            <a:r>
              <a:rPr lang="en-US" altLang="es-MX" dirty="0"/>
              <a:t> </a:t>
            </a:r>
            <a:r>
              <a:rPr lang="en-US" altLang="es-MX" dirty="0" err="1"/>
              <a:t>puntuales</a:t>
            </a:r>
            <a:endParaRPr lang="es-MX" dirty="0"/>
          </a:p>
        </p:txBody>
      </p:sp>
      <p:sp>
        <p:nvSpPr>
          <p:cNvPr id="3" name="Marcador de contenido 2">
            <a:extLst>
              <a:ext uri="{FF2B5EF4-FFF2-40B4-BE49-F238E27FC236}">
                <a16:creationId xmlns:a16="http://schemas.microsoft.com/office/drawing/2014/main" id="{4B65686E-0A91-DF4C-BEBD-D63F007A6ED3}"/>
              </a:ext>
            </a:extLst>
          </p:cNvPr>
          <p:cNvSpPr>
            <a:spLocks noGrp="1"/>
          </p:cNvSpPr>
          <p:nvPr>
            <p:ph idx="1"/>
          </p:nvPr>
        </p:nvSpPr>
        <p:spPr/>
        <p:txBody>
          <a:bodyPr/>
          <a:lstStyle/>
          <a:p>
            <a:r>
              <a:rPr lang="es-MX" dirty="0"/>
              <a:t>Ellas son: </a:t>
            </a:r>
          </a:p>
          <a:p>
            <a:r>
              <a:rPr lang="es-MX" b="1" dirty="0"/>
              <a:t>1) Insesgabilidad </a:t>
            </a:r>
            <a:endParaRPr lang="es-MX" dirty="0"/>
          </a:p>
          <a:p>
            <a:r>
              <a:rPr lang="es-MX" b="1" dirty="0"/>
              <a:t>2) lnsesgabilidad de mínima varianza (eficiencia) </a:t>
            </a:r>
            <a:endParaRPr lang="es-MX" dirty="0"/>
          </a:p>
          <a:p>
            <a:r>
              <a:rPr lang="es-MX" b="1" dirty="0"/>
              <a:t>3) Consistencia </a:t>
            </a:r>
            <a:endParaRPr lang="es-MX" dirty="0"/>
          </a:p>
          <a:p>
            <a:r>
              <a:rPr lang="es-MX" b="1" dirty="0"/>
              <a:t>4) Distribución asintóticamente normal. </a:t>
            </a:r>
            <a:endParaRPr lang="es-MX" dirty="0"/>
          </a:p>
          <a:p>
            <a:endParaRPr lang="es-MX" dirty="0"/>
          </a:p>
        </p:txBody>
      </p:sp>
    </p:spTree>
    <p:extLst>
      <p:ext uri="{BB962C8B-B14F-4D97-AF65-F5344CB8AC3E}">
        <p14:creationId xmlns:p14="http://schemas.microsoft.com/office/powerpoint/2010/main" val="559721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altLang="es-MX" dirty="0" err="1"/>
              <a:t>Propiedades</a:t>
            </a:r>
            <a:r>
              <a:rPr lang="en-US" altLang="es-MX" dirty="0"/>
              <a:t> de </a:t>
            </a:r>
            <a:r>
              <a:rPr lang="en-US" altLang="es-MX" dirty="0" err="1"/>
              <a:t>los</a:t>
            </a:r>
            <a:r>
              <a:rPr lang="en-US" altLang="es-MX" dirty="0"/>
              <a:t> </a:t>
            </a:r>
            <a:r>
              <a:rPr lang="en-US" altLang="es-MX" dirty="0" err="1"/>
              <a:t>estimadores</a:t>
            </a:r>
            <a:r>
              <a:rPr lang="en-US" altLang="es-MX" dirty="0"/>
              <a:t> </a:t>
            </a:r>
            <a:r>
              <a:rPr lang="en-US" altLang="es-MX" dirty="0" err="1"/>
              <a:t>puntuales</a:t>
            </a:r>
            <a:endParaRPr lang="en-US" altLang="es-MX" dirty="0"/>
          </a:p>
        </p:txBody>
      </p:sp>
      <p:sp>
        <p:nvSpPr>
          <p:cNvPr id="197635" name="Rectangle 3"/>
          <p:cNvSpPr>
            <a:spLocks noGrp="1" noChangeArrowheads="1"/>
          </p:cNvSpPr>
          <p:nvPr>
            <p:ph idx="1"/>
          </p:nvPr>
        </p:nvSpPr>
        <p:spPr/>
        <p:txBody>
          <a:bodyPr>
            <a:normAutofit/>
          </a:bodyPr>
          <a:lstStyle/>
          <a:p>
            <a:r>
              <a:rPr lang="es-MX" altLang="es-MX" sz="2800" dirty="0"/>
              <a:t>Dado que un estimador se calcula a partir valores de la muestra, éste varía de una muestra a otra en función de su distribución </a:t>
            </a:r>
            <a:r>
              <a:rPr lang="es-MX" altLang="es-MX" sz="2800" dirty="0" err="1"/>
              <a:t>muestral</a:t>
            </a:r>
            <a:r>
              <a:rPr lang="es-MX" altLang="es-MX" sz="2800" dirty="0"/>
              <a:t>.</a:t>
            </a:r>
          </a:p>
          <a:p>
            <a:r>
              <a:rPr lang="es-MX" altLang="es-MX" sz="2800" dirty="0">
                <a:effectLst>
                  <a:outerShdw blurRad="38100" dist="38100" dir="2700000" algn="tl">
                    <a:srgbClr val="000000">
                      <a:alpha val="43137"/>
                    </a:srgbClr>
                  </a:outerShdw>
                </a:effectLst>
              </a:rPr>
              <a:t>Un estimador es </a:t>
            </a:r>
            <a:r>
              <a:rPr lang="es-MX" altLang="es-MX" sz="2800" dirty="0" err="1">
                <a:effectLst>
                  <a:outerShdw blurRad="38100" dist="38100" dir="2700000" algn="tl">
                    <a:srgbClr val="000000">
                      <a:alpha val="43137"/>
                    </a:srgbClr>
                  </a:outerShdw>
                </a:effectLst>
              </a:rPr>
              <a:t>insesgado</a:t>
            </a:r>
            <a:r>
              <a:rPr lang="es-MX" altLang="es-MX" sz="2800" dirty="0">
                <a:effectLst>
                  <a:outerShdw blurRad="38100" dist="38100" dir="2700000" algn="tl">
                    <a:srgbClr val="000000">
                      <a:alpha val="43137"/>
                    </a:srgbClr>
                  </a:outerShdw>
                </a:effectLst>
              </a:rPr>
              <a:t> </a:t>
            </a:r>
            <a:r>
              <a:rPr lang="es-MX" altLang="es-MX" sz="2800" dirty="0"/>
              <a:t>si la media de su distribución de muestreo es igual a el parámetro de interés.</a:t>
            </a:r>
          </a:p>
          <a:p>
            <a:pPr lvl="1"/>
            <a:r>
              <a:rPr lang="es-MX" altLang="es-MX" sz="2000" dirty="0"/>
              <a:t>No sobreestimar o subestimar sistemáticamente el parámetro objetivo.</a:t>
            </a:r>
            <a:endParaRPr lang="en-US" altLang="es-MX" sz="2000" dirty="0"/>
          </a:p>
        </p:txBody>
      </p:sp>
    </p:spTree>
    <p:extLst>
      <p:ext uri="{BB962C8B-B14F-4D97-AF65-F5344CB8AC3E}">
        <p14:creationId xmlns:p14="http://schemas.microsoft.com/office/powerpoint/2010/main" val="3622846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altLang="es-MX" dirty="0" err="1"/>
              <a:t>Propiedades</a:t>
            </a:r>
            <a:r>
              <a:rPr lang="en-US" altLang="es-MX" dirty="0"/>
              <a:t> de </a:t>
            </a:r>
            <a:r>
              <a:rPr lang="en-US" altLang="es-MX" dirty="0" err="1"/>
              <a:t>los</a:t>
            </a:r>
            <a:r>
              <a:rPr lang="en-US" altLang="es-MX" dirty="0"/>
              <a:t> </a:t>
            </a:r>
            <a:r>
              <a:rPr lang="en-US" altLang="es-MX" dirty="0" err="1"/>
              <a:t>estimadores</a:t>
            </a:r>
            <a:r>
              <a:rPr lang="en-US" altLang="es-MX" dirty="0"/>
              <a:t> </a:t>
            </a:r>
            <a:r>
              <a:rPr lang="en-US" altLang="es-MX" dirty="0" err="1"/>
              <a:t>puntuales</a:t>
            </a:r>
            <a:endParaRPr lang="en-US" altLang="es-MX" dirty="0"/>
          </a:p>
        </p:txBody>
      </p:sp>
      <p:sp>
        <p:nvSpPr>
          <p:cNvPr id="198659" name="Rectangle 3"/>
          <p:cNvSpPr>
            <a:spLocks noGrp="1" noChangeArrowheads="1"/>
          </p:cNvSpPr>
          <p:nvPr>
            <p:ph idx="1"/>
          </p:nvPr>
        </p:nvSpPr>
        <p:spPr/>
        <p:txBody>
          <a:bodyPr anchor="t">
            <a:normAutofit/>
          </a:bodyPr>
          <a:lstStyle/>
          <a:p>
            <a:r>
              <a:rPr lang="es-MX" altLang="es-MX" sz="2400" dirty="0"/>
              <a:t>De todos los estimadores </a:t>
            </a:r>
            <a:r>
              <a:rPr lang="es-MX" altLang="es-MX" sz="2400" dirty="0" err="1"/>
              <a:t>insesgados</a:t>
            </a:r>
            <a:r>
              <a:rPr lang="es-MX" altLang="es-MX" sz="2400" dirty="0"/>
              <a:t>, preferimos el estimador cuya distribución </a:t>
            </a:r>
            <a:r>
              <a:rPr lang="es-MX" altLang="es-MX" sz="2400" dirty="0" err="1"/>
              <a:t>muestral</a:t>
            </a:r>
            <a:r>
              <a:rPr lang="es-MX" altLang="es-MX" sz="2400" dirty="0"/>
              <a:t> tiene la dispersión o variabilidad menor.</a:t>
            </a:r>
            <a:endParaRPr lang="en-US" altLang="es-MX" sz="2400" dirty="0"/>
          </a:p>
        </p:txBody>
      </p:sp>
      <p:grpSp>
        <p:nvGrpSpPr>
          <p:cNvPr id="198667" name="Group 11"/>
          <p:cNvGrpSpPr>
            <a:grpSpLocks/>
          </p:cNvGrpSpPr>
          <p:nvPr/>
        </p:nvGrpSpPr>
        <p:grpSpPr bwMode="auto">
          <a:xfrm>
            <a:off x="1487488" y="3354707"/>
            <a:ext cx="3276600" cy="2133600"/>
            <a:chOff x="720" y="2256"/>
            <a:chExt cx="2064" cy="1344"/>
          </a:xfrm>
        </p:grpSpPr>
        <p:sp>
          <p:nvSpPr>
            <p:cNvPr id="198666" name="Rectangle 10"/>
            <p:cNvSpPr>
              <a:spLocks noChangeArrowheads="1"/>
            </p:cNvSpPr>
            <p:nvPr/>
          </p:nvSpPr>
          <p:spPr bwMode="auto">
            <a:xfrm>
              <a:off x="720" y="2256"/>
              <a:ext cx="2064" cy="1344"/>
            </a:xfrm>
            <a:prstGeom prst="rect">
              <a:avLst/>
            </a:prstGeom>
            <a:solidFill>
              <a:srgbClr val="F4ECC6"/>
            </a:solidFill>
            <a:ln w="28575">
              <a:solidFill>
                <a:schemeClr val="accent2"/>
              </a:solidFill>
              <a:miter lim="800000"/>
              <a:headEnd/>
              <a:tailEnd/>
            </a:ln>
            <a:effectLst>
              <a:outerShdw dist="107763" dir="2700000" algn="ctr" rotWithShape="0">
                <a:schemeClr val="bg2"/>
              </a:outerShdw>
            </a:effectLst>
          </p:spPr>
          <p:txBody>
            <a:bodyPr wrap="none" anchor="ctr"/>
            <a:lstStyle/>
            <a:p>
              <a:endParaRPr lang="es-MX"/>
            </a:p>
          </p:txBody>
        </p:sp>
        <p:pic>
          <p:nvPicPr>
            <p:cNvPr id="198664" name="Picture 8" descr="curv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 y="2352"/>
              <a:ext cx="1888" cy="1168"/>
            </a:xfrm>
            <a:prstGeom prst="rect">
              <a:avLst/>
            </a:prstGeom>
            <a:solidFill>
              <a:srgbClr val="F4ECC6"/>
            </a:solidFill>
            <a:ln>
              <a:noFill/>
            </a:ln>
            <a:extLst>
              <a:ext uri="{91240B29-F687-4F45-9708-019B960494DF}">
                <a14:hiddenLine xmlns:a14="http://schemas.microsoft.com/office/drawing/2010/main" w="9525">
                  <a:solidFill>
                    <a:schemeClr val="accent2"/>
                  </a:solidFill>
                  <a:miter lim="800000"/>
                  <a:headEnd/>
                  <a:tailEnd/>
                </a14:hiddenLine>
              </a:ext>
            </a:extLst>
          </p:spPr>
        </p:pic>
      </p:grpSp>
      <p:grpSp>
        <p:nvGrpSpPr>
          <p:cNvPr id="198669" name="Group 13"/>
          <p:cNvGrpSpPr>
            <a:grpSpLocks/>
          </p:cNvGrpSpPr>
          <p:nvPr/>
        </p:nvGrpSpPr>
        <p:grpSpPr bwMode="auto">
          <a:xfrm>
            <a:off x="7152117" y="3307247"/>
            <a:ext cx="3200400" cy="2362200"/>
            <a:chOff x="3120" y="2160"/>
            <a:chExt cx="2016" cy="1488"/>
          </a:xfrm>
        </p:grpSpPr>
        <p:sp>
          <p:nvSpPr>
            <p:cNvPr id="198668" name="Rectangle 12"/>
            <p:cNvSpPr>
              <a:spLocks noChangeArrowheads="1"/>
            </p:cNvSpPr>
            <p:nvPr/>
          </p:nvSpPr>
          <p:spPr bwMode="auto">
            <a:xfrm>
              <a:off x="3120" y="2160"/>
              <a:ext cx="2016" cy="1488"/>
            </a:xfrm>
            <a:prstGeom prst="rect">
              <a:avLst/>
            </a:prstGeom>
            <a:solidFill>
              <a:srgbClr val="F4ECC6"/>
            </a:solidFill>
            <a:ln w="28575">
              <a:solidFill>
                <a:schemeClr val="accent2"/>
              </a:solidFill>
              <a:miter lim="800000"/>
              <a:headEnd/>
              <a:tailEnd/>
            </a:ln>
            <a:effectLst>
              <a:outerShdw dist="107763" dir="2700000" algn="ctr" rotWithShape="0">
                <a:schemeClr val="bg2"/>
              </a:outerShdw>
            </a:effectLst>
          </p:spPr>
          <p:txBody>
            <a:bodyPr wrap="none" anchor="ctr"/>
            <a:lstStyle/>
            <a:p>
              <a:endParaRPr lang="es-MX"/>
            </a:p>
          </p:txBody>
        </p:sp>
        <p:pic>
          <p:nvPicPr>
            <p:cNvPr id="198665" name="Picture 9" descr="curve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 y="2208"/>
              <a:ext cx="1904" cy="1363"/>
            </a:xfrm>
            <a:prstGeom prst="rect">
              <a:avLst/>
            </a:prstGeom>
            <a:solidFill>
              <a:srgbClr val="F4ECC6"/>
            </a:solidFill>
            <a:ln>
              <a:noFill/>
            </a:ln>
            <a:extLst>
              <a:ext uri="{91240B29-F687-4F45-9708-019B960494DF}">
                <a14:hiddenLine xmlns:a14="http://schemas.microsoft.com/office/drawing/2010/main" w="9525">
                  <a:solidFill>
                    <a:schemeClr val="accent2"/>
                  </a:solidFill>
                  <a:miter lim="800000"/>
                  <a:headEnd/>
                  <a:tailEnd/>
                </a14:hiddenLine>
              </a:ext>
            </a:extLst>
          </p:spPr>
        </p:pic>
      </p:grpSp>
    </p:spTree>
    <p:extLst>
      <p:ext uri="{BB962C8B-B14F-4D97-AF65-F5344CB8AC3E}">
        <p14:creationId xmlns:p14="http://schemas.microsoft.com/office/powerpoint/2010/main" val="220051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72D9CE-6F8D-9341-AC96-6DAE4F30F459}"/>
              </a:ext>
            </a:extLst>
          </p:cNvPr>
          <p:cNvSpPr>
            <a:spLocks noGrp="1"/>
          </p:cNvSpPr>
          <p:nvPr>
            <p:ph type="title"/>
          </p:nvPr>
        </p:nvSpPr>
        <p:spPr/>
        <p:txBody>
          <a:bodyPr/>
          <a:lstStyle/>
          <a:p>
            <a:r>
              <a:rPr lang="en-US" altLang="es-MX" dirty="0" err="1"/>
              <a:t>Propiedades</a:t>
            </a:r>
            <a:r>
              <a:rPr lang="en-US" altLang="es-MX" dirty="0"/>
              <a:t> de </a:t>
            </a:r>
            <a:r>
              <a:rPr lang="en-US" altLang="es-MX" dirty="0" err="1"/>
              <a:t>los</a:t>
            </a:r>
            <a:r>
              <a:rPr lang="en-US" altLang="es-MX" dirty="0"/>
              <a:t> </a:t>
            </a:r>
            <a:r>
              <a:rPr lang="en-US" altLang="es-MX" dirty="0" err="1"/>
              <a:t>estimadores</a:t>
            </a:r>
            <a:r>
              <a:rPr lang="en-US" altLang="es-MX" dirty="0"/>
              <a:t> </a:t>
            </a:r>
            <a:r>
              <a:rPr lang="en-US" altLang="es-MX" dirty="0" err="1"/>
              <a:t>puntuales</a:t>
            </a:r>
            <a:endParaRPr lang="es-MX" dirty="0"/>
          </a:p>
        </p:txBody>
      </p:sp>
      <p:sp>
        <p:nvSpPr>
          <p:cNvPr id="3" name="Marcador de contenido 2">
            <a:extLst>
              <a:ext uri="{FF2B5EF4-FFF2-40B4-BE49-F238E27FC236}">
                <a16:creationId xmlns:a16="http://schemas.microsoft.com/office/drawing/2014/main" id="{4B65686E-0A91-DF4C-BEBD-D63F007A6ED3}"/>
              </a:ext>
            </a:extLst>
          </p:cNvPr>
          <p:cNvSpPr>
            <a:spLocks noGrp="1"/>
          </p:cNvSpPr>
          <p:nvPr>
            <p:ph idx="1"/>
          </p:nvPr>
        </p:nvSpPr>
        <p:spPr/>
        <p:txBody>
          <a:bodyPr/>
          <a:lstStyle/>
          <a:p>
            <a:r>
              <a:rPr lang="es-MX" dirty="0"/>
              <a:t>Ellas son: </a:t>
            </a:r>
          </a:p>
          <a:p>
            <a:r>
              <a:rPr lang="es-MX" b="1" dirty="0"/>
              <a:t>1) Insesgabilidad </a:t>
            </a:r>
            <a:endParaRPr lang="es-MX" dirty="0"/>
          </a:p>
          <a:p>
            <a:r>
              <a:rPr lang="es-MX" b="1" dirty="0"/>
              <a:t>2) lnsesgabilidad de mínima varianza (eficiencia) </a:t>
            </a:r>
            <a:endParaRPr lang="es-MX" dirty="0"/>
          </a:p>
          <a:p>
            <a:r>
              <a:rPr lang="es-MX" b="1" dirty="0"/>
              <a:t>3) Consistencia </a:t>
            </a:r>
            <a:endParaRPr lang="es-MX" dirty="0"/>
          </a:p>
          <a:p>
            <a:r>
              <a:rPr lang="es-MX" b="1" dirty="0"/>
              <a:t>4) Distribución asintóticamente normal. </a:t>
            </a:r>
            <a:endParaRPr lang="es-MX" dirty="0"/>
          </a:p>
          <a:p>
            <a:endParaRPr lang="es-MX" dirty="0"/>
          </a:p>
        </p:txBody>
      </p:sp>
      <p:sp>
        <p:nvSpPr>
          <p:cNvPr id="4" name="Cerrar llave 3">
            <a:extLst>
              <a:ext uri="{FF2B5EF4-FFF2-40B4-BE49-F238E27FC236}">
                <a16:creationId xmlns:a16="http://schemas.microsoft.com/office/drawing/2014/main" id="{89F55E64-174D-5F40-9B93-3DA7B9C52F2D}"/>
              </a:ext>
            </a:extLst>
          </p:cNvPr>
          <p:cNvSpPr/>
          <p:nvPr/>
        </p:nvSpPr>
        <p:spPr>
          <a:xfrm>
            <a:off x="6864085" y="3717032"/>
            <a:ext cx="420915" cy="53702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5" name="CuadroTexto 4">
            <a:extLst>
              <a:ext uri="{FF2B5EF4-FFF2-40B4-BE49-F238E27FC236}">
                <a16:creationId xmlns:a16="http://schemas.microsoft.com/office/drawing/2014/main" id="{2C12A300-25BF-2845-B70C-8EEA0FAD7F03}"/>
              </a:ext>
            </a:extLst>
          </p:cNvPr>
          <p:cNvSpPr txBox="1"/>
          <p:nvPr/>
        </p:nvSpPr>
        <p:spPr>
          <a:xfrm>
            <a:off x="7536161" y="4581128"/>
            <a:ext cx="3628429" cy="400110"/>
          </a:xfrm>
          <a:prstGeom prst="rect">
            <a:avLst/>
          </a:prstGeom>
          <a:noFill/>
        </p:spPr>
        <p:txBody>
          <a:bodyPr wrap="none" rtlCol="0">
            <a:spAutoFit/>
          </a:bodyPr>
          <a:lstStyle/>
          <a:p>
            <a:r>
              <a:rPr lang="es-MX" sz="2000" b="1" dirty="0"/>
              <a:t>Sólo para muestras grandes</a:t>
            </a:r>
          </a:p>
        </p:txBody>
      </p:sp>
      <mc:AlternateContent xmlns:mc="http://schemas.openxmlformats.org/markup-compatibility/2006">
        <mc:Choice xmlns:p14="http://schemas.microsoft.com/office/powerpoint/2010/main" Requires="p14">
          <p:contentPart p14:bwMode="auto" r:id="rId2">
            <p14:nvContentPartPr>
              <p14:cNvPr id="6" name="Entrada de lápiz 5">
                <a:extLst>
                  <a:ext uri="{FF2B5EF4-FFF2-40B4-BE49-F238E27FC236}">
                    <a16:creationId xmlns:a16="http://schemas.microsoft.com/office/drawing/2014/main" id="{923AC38F-B0B1-7348-166C-2ED22B87B7C7}"/>
                  </a:ext>
                </a:extLst>
              </p14:cNvPr>
              <p14:cNvContentPartPr/>
              <p14:nvPr/>
            </p14:nvContentPartPr>
            <p14:xfrm>
              <a:off x="309600" y="4502160"/>
              <a:ext cx="6012360" cy="322920"/>
            </p14:xfrm>
          </p:contentPart>
        </mc:Choice>
        <mc:Fallback>
          <p:pic>
            <p:nvPicPr>
              <p:cNvPr id="6" name="Entrada de lápiz 5">
                <a:extLst>
                  <a:ext uri="{FF2B5EF4-FFF2-40B4-BE49-F238E27FC236}">
                    <a16:creationId xmlns:a16="http://schemas.microsoft.com/office/drawing/2014/main" id="{923AC38F-B0B1-7348-166C-2ED22B87B7C7}"/>
                  </a:ext>
                </a:extLst>
              </p:cNvPr>
              <p:cNvPicPr/>
              <p:nvPr/>
            </p:nvPicPr>
            <p:blipFill>
              <a:blip r:embed="rId3"/>
              <a:stretch>
                <a:fillRect/>
              </a:stretch>
            </p:blipFill>
            <p:spPr>
              <a:xfrm>
                <a:off x="300240" y="4492800"/>
                <a:ext cx="6031080" cy="341640"/>
              </a:xfrm>
              <a:prstGeom prst="rect">
                <a:avLst/>
              </a:prstGeom>
            </p:spPr>
          </p:pic>
        </mc:Fallback>
      </mc:AlternateContent>
    </p:spTree>
    <p:extLst>
      <p:ext uri="{BB962C8B-B14F-4D97-AF65-F5344CB8AC3E}">
        <p14:creationId xmlns:p14="http://schemas.microsoft.com/office/powerpoint/2010/main" val="2423001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674041-A2FB-F44F-AB42-A8FC7737986D}"/>
              </a:ext>
            </a:extLst>
          </p:cNvPr>
          <p:cNvSpPr>
            <a:spLocks noGrp="1"/>
          </p:cNvSpPr>
          <p:nvPr>
            <p:ph type="title"/>
          </p:nvPr>
        </p:nvSpPr>
        <p:spPr/>
        <p:txBody>
          <a:bodyPr/>
          <a:lstStyle/>
          <a:p>
            <a:r>
              <a:rPr lang="es-MX"/>
              <a:t>Consistencia </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AB9FBB0-D76D-8F45-BEDE-02ABB78E471F}"/>
                  </a:ext>
                </a:extLst>
              </p:cNvPr>
              <p:cNvSpPr>
                <a:spLocks noGrp="1"/>
              </p:cNvSpPr>
              <p:nvPr>
                <p:ph idx="1"/>
              </p:nvPr>
            </p:nvSpPr>
            <p:spPr/>
            <p:txBody>
              <a:bodyPr/>
              <a:lstStyle/>
              <a:p>
                <a:r>
                  <a:rPr lang="es-MX" dirty="0"/>
                  <a:t>La condición de consistencia (conocida como consistencia simple) establece que para muestras grandes </a:t>
                </a:r>
                <a14:m>
                  <m:oMath xmlns:m="http://schemas.openxmlformats.org/officeDocument/2006/math">
                    <m:acc>
                      <m:accPr>
                        <m:chr m:val="̂"/>
                        <m:ctrlPr>
                          <a:rPr lang="es-MX" sz="2133" i="1">
                            <a:latin typeface="Cambria Math" panose="02040503050406030204" pitchFamily="18" charset="0"/>
                            <a:ea typeface="Cambria Math" panose="02040503050406030204" pitchFamily="18" charset="0"/>
                          </a:rPr>
                        </m:ctrlPr>
                      </m:accPr>
                      <m:e>
                        <m:r>
                          <a:rPr lang="es-MX" sz="2133" i="1">
                            <a:latin typeface="Cambria Math" panose="02040503050406030204" pitchFamily="18" charset="0"/>
                            <a:ea typeface="Cambria Math" panose="02040503050406030204" pitchFamily="18" charset="0"/>
                          </a:rPr>
                          <m:t>𝜃</m:t>
                        </m:r>
                        <m:r>
                          <m:rPr>
                            <m:nor/>
                          </m:rPr>
                          <a:rPr lang="es-MX" sz="2133" dirty="0"/>
                          <m:t> </m:t>
                        </m:r>
                      </m:e>
                    </m:acc>
                  </m:oMath>
                </a14:m>
                <a:r>
                  <a:rPr lang="el-GR" dirty="0"/>
                  <a:t> </a:t>
                </a:r>
                <a:r>
                  <a:rPr lang="es-MX" dirty="0"/>
                  <a:t>n tiende a aproximarse a </a:t>
                </a:r>
                <a:r>
                  <a:rPr lang="el-GR" dirty="0"/>
                  <a:t>θ.</a:t>
                </a:r>
              </a:p>
              <a:p>
                <a:r>
                  <a:rPr lang="es-MX" dirty="0"/>
                  <a:t>Existe no obstante otra condición de consistencia conocida como consistencia en error cuadrático que implica que tanto el sesgo como la varianza del estimador </a:t>
                </a:r>
                <a14:m>
                  <m:oMath xmlns:m="http://schemas.openxmlformats.org/officeDocument/2006/math">
                    <m:acc>
                      <m:accPr>
                        <m:chr m:val="̂"/>
                        <m:ctrlPr>
                          <a:rPr lang="es-MX" sz="2133" i="1">
                            <a:latin typeface="Cambria Math" panose="02040503050406030204" pitchFamily="18" charset="0"/>
                            <a:ea typeface="Cambria Math" panose="02040503050406030204" pitchFamily="18" charset="0"/>
                          </a:rPr>
                        </m:ctrlPr>
                      </m:accPr>
                      <m:e>
                        <m:r>
                          <a:rPr lang="es-MX" sz="2133" i="1">
                            <a:latin typeface="Cambria Math" panose="02040503050406030204" pitchFamily="18" charset="0"/>
                            <a:ea typeface="Cambria Math" panose="02040503050406030204" pitchFamily="18" charset="0"/>
                          </a:rPr>
                          <m:t>𝜃</m:t>
                        </m:r>
                        <m:r>
                          <m:rPr>
                            <m:nor/>
                          </m:rPr>
                          <a:rPr lang="es-MX" sz="2133" dirty="0"/>
                          <m:t> </m:t>
                        </m:r>
                      </m:e>
                    </m:acc>
                  </m:oMath>
                </a14:m>
                <a:r>
                  <a:rPr lang="el-GR" dirty="0"/>
                  <a:t> </a:t>
                </a:r>
                <a:r>
                  <a:rPr lang="es-MX" dirty="0"/>
                  <a:t> tienden a cero a medida que aumenta el tamaño de la muestra.</a:t>
                </a:r>
              </a:p>
            </p:txBody>
          </p:sp>
        </mc:Choice>
        <mc:Fallback xmlns="">
          <p:sp>
            <p:nvSpPr>
              <p:cNvPr id="3" name="Marcador de contenido 2">
                <a:extLst>
                  <a:ext uri="{FF2B5EF4-FFF2-40B4-BE49-F238E27FC236}">
                    <a16:creationId xmlns:a16="http://schemas.microsoft.com/office/drawing/2014/main" id="{3AB9FBB0-D76D-8F45-BEDE-02ABB78E471F}"/>
                  </a:ext>
                </a:extLst>
              </p:cNvPr>
              <p:cNvSpPr>
                <a:spLocks noGrp="1" noRot="1" noChangeAspect="1" noMove="1" noResize="1" noEditPoints="1" noAdjustHandles="1" noChangeArrowheads="1" noChangeShapeType="1" noTextEdit="1"/>
              </p:cNvSpPr>
              <p:nvPr>
                <p:ph idx="1"/>
              </p:nvPr>
            </p:nvSpPr>
            <p:spPr>
              <a:blipFill>
                <a:blip r:embed="rId2"/>
                <a:stretch>
                  <a:fillRect l="-231" r="-462"/>
                </a:stretch>
              </a:blipFill>
            </p:spPr>
            <p:txBody>
              <a:bodyPr/>
              <a:lstStyle/>
              <a:p>
                <a:r>
                  <a:rPr lang="es-MX">
                    <a:noFill/>
                  </a:rPr>
                  <a:t> </a:t>
                </a:r>
              </a:p>
            </p:txBody>
          </p:sp>
        </mc:Fallback>
      </mc:AlternateContent>
    </p:spTree>
    <p:extLst>
      <p:ext uri="{BB962C8B-B14F-4D97-AF65-F5344CB8AC3E}">
        <p14:creationId xmlns:p14="http://schemas.microsoft.com/office/powerpoint/2010/main" val="2567619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7C623-3F17-FE4A-BAFB-7147665527F0}"/>
              </a:ext>
            </a:extLst>
          </p:cNvPr>
          <p:cNvSpPr>
            <a:spLocks noGrp="1"/>
          </p:cNvSpPr>
          <p:nvPr>
            <p:ph type="title"/>
          </p:nvPr>
        </p:nvSpPr>
        <p:spPr/>
        <p:txBody>
          <a:bodyPr/>
          <a:lstStyle/>
          <a:p>
            <a:r>
              <a:rPr lang="es-MX" dirty="0"/>
              <a:t>Después de la sesión 1:</a:t>
            </a:r>
            <a:br>
              <a:rPr lang="es-MX" dirty="0"/>
            </a:br>
            <a:r>
              <a:rPr lang="es-MX" dirty="0"/>
              <a:t>Repaso de los paquetes</a:t>
            </a:r>
          </a:p>
        </p:txBody>
      </p:sp>
      <p:pic>
        <p:nvPicPr>
          <p:cNvPr id="5" name="Marcador de contenido 4">
            <a:extLst>
              <a:ext uri="{FF2B5EF4-FFF2-40B4-BE49-F238E27FC236}">
                <a16:creationId xmlns:a16="http://schemas.microsoft.com/office/drawing/2014/main" id="{BB5DF715-0158-ED42-9EC2-541A1A1E12F2}"/>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41300" y="2244910"/>
            <a:ext cx="2794001" cy="4170755"/>
          </a:xfrm>
        </p:spPr>
      </p:pic>
      <p:pic>
        <p:nvPicPr>
          <p:cNvPr id="1028" name="Picture 4" descr="Import and Export SPSS, Stata and SAS Files • haven">
            <a:extLst>
              <a:ext uri="{FF2B5EF4-FFF2-40B4-BE49-F238E27FC236}">
                <a16:creationId xmlns:a16="http://schemas.microsoft.com/office/drawing/2014/main" id="{F4027746-DFAD-5342-923F-9DCB7C36BB8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4681" y="2265395"/>
            <a:ext cx="1053650" cy="1224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80524EA7-3C8B-5148-94FD-21904BE15060}"/>
              </a:ext>
            </a:extLst>
          </p:cNvPr>
          <p:cNvSpPr txBox="1"/>
          <p:nvPr/>
        </p:nvSpPr>
        <p:spPr>
          <a:xfrm>
            <a:off x="2602232" y="6433726"/>
            <a:ext cx="2343807" cy="369332"/>
          </a:xfrm>
          <a:prstGeom prst="rect">
            <a:avLst/>
          </a:prstGeom>
          <a:noFill/>
        </p:spPr>
        <p:txBody>
          <a:bodyPr wrap="square" rtlCol="0">
            <a:spAutoFit/>
          </a:bodyPr>
          <a:lstStyle/>
          <a:p>
            <a:r>
              <a:rPr lang="es-MX" dirty="0"/>
              <a:t>Tidyverse</a:t>
            </a:r>
          </a:p>
        </p:txBody>
      </p:sp>
      <p:sp>
        <p:nvSpPr>
          <p:cNvPr id="7" name="Elipse 6">
            <a:extLst>
              <a:ext uri="{FF2B5EF4-FFF2-40B4-BE49-F238E27FC236}">
                <a16:creationId xmlns:a16="http://schemas.microsoft.com/office/drawing/2014/main" id="{C7BE7B3A-2A53-6347-BD00-4E67A40207EB}"/>
              </a:ext>
            </a:extLst>
          </p:cNvPr>
          <p:cNvSpPr/>
          <p:nvPr/>
        </p:nvSpPr>
        <p:spPr>
          <a:xfrm>
            <a:off x="1383032" y="2375364"/>
            <a:ext cx="1219200" cy="128226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30" name="Picture 6" descr="Read xls and xlsx files — read_excel • readxl">
            <a:extLst>
              <a:ext uri="{FF2B5EF4-FFF2-40B4-BE49-F238E27FC236}">
                <a16:creationId xmlns:a16="http://schemas.microsoft.com/office/drawing/2014/main" id="{B59D7E8E-B44F-1D44-8146-35E29492C6F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41506" y="3212981"/>
            <a:ext cx="1060800" cy="1224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99A503F-BD2A-714A-9A46-68A5CBB2E1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4730" y="2205000"/>
            <a:ext cx="1056691" cy="1224000"/>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7FE3B1DF-2D32-C44A-BCEE-D3177BD4C0AB}"/>
              </a:ext>
            </a:extLst>
          </p:cNvPr>
          <p:cNvSpPr txBox="1"/>
          <p:nvPr/>
        </p:nvSpPr>
        <p:spPr>
          <a:xfrm>
            <a:off x="2767966" y="2472112"/>
            <a:ext cx="1755228" cy="1200329"/>
          </a:xfrm>
          <a:prstGeom prst="rect">
            <a:avLst/>
          </a:prstGeom>
          <a:noFill/>
        </p:spPr>
        <p:txBody>
          <a:bodyPr wrap="square" rtlCol="0">
            <a:spAutoFit/>
          </a:bodyPr>
          <a:lstStyle/>
          <a:p>
            <a:r>
              <a:rPr lang="es-MX" dirty="0">
                <a:solidFill>
                  <a:schemeClr val="accent1">
                    <a:lumMod val="75000"/>
                  </a:schemeClr>
                </a:solidFill>
              </a:rPr>
              <a:t>select()</a:t>
            </a:r>
          </a:p>
          <a:p>
            <a:r>
              <a:rPr lang="es-MX" dirty="0">
                <a:solidFill>
                  <a:schemeClr val="accent1">
                    <a:lumMod val="75000"/>
                  </a:schemeClr>
                </a:solidFill>
              </a:rPr>
              <a:t>filter()</a:t>
            </a:r>
          </a:p>
          <a:p>
            <a:r>
              <a:rPr lang="es-MX" dirty="0">
                <a:solidFill>
                  <a:schemeClr val="accent1">
                    <a:lumMod val="75000"/>
                  </a:schemeClr>
                </a:solidFill>
              </a:rPr>
              <a:t>summarise()</a:t>
            </a:r>
          </a:p>
          <a:p>
            <a:endParaRPr lang="es-MX" dirty="0">
              <a:solidFill>
                <a:schemeClr val="accent1">
                  <a:lumMod val="75000"/>
                </a:schemeClr>
              </a:solidFill>
            </a:endParaRPr>
          </a:p>
        </p:txBody>
      </p:sp>
      <p:pic>
        <p:nvPicPr>
          <p:cNvPr id="1034" name="Picture 10" descr="A Forward-Pipe Operator for R • magrittr">
            <a:extLst>
              <a:ext uri="{FF2B5EF4-FFF2-40B4-BE49-F238E27FC236}">
                <a16:creationId xmlns:a16="http://schemas.microsoft.com/office/drawing/2014/main" id="{DA35E107-AD2A-A44E-A3CA-6C2D9C64B3BF}"/>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686" y="5484832"/>
            <a:ext cx="1015906" cy="11722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C1BDAA8-B64B-3B46-B5E8-163213DC26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3075" y="3219724"/>
            <a:ext cx="1056693" cy="122400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A35D0493-C8BA-584C-973D-301592F479CB}"/>
              </a:ext>
            </a:extLst>
          </p:cNvPr>
          <p:cNvSpPr txBox="1"/>
          <p:nvPr/>
        </p:nvSpPr>
        <p:spPr>
          <a:xfrm>
            <a:off x="3049030" y="3269047"/>
            <a:ext cx="6098058" cy="369332"/>
          </a:xfrm>
          <a:prstGeom prst="rect">
            <a:avLst/>
          </a:prstGeom>
          <a:noFill/>
        </p:spPr>
        <p:txBody>
          <a:bodyPr wrap="square">
            <a:spAutoFit/>
          </a:bodyPr>
          <a:lstStyle/>
          <a:p>
            <a:endParaRPr lang="es-MX" dirty="0"/>
          </a:p>
        </p:txBody>
      </p:sp>
      <p:pic>
        <p:nvPicPr>
          <p:cNvPr id="1038" name="Picture 14" descr="Great Looking Tables: gt (v0.2) - RStudio">
            <a:extLst>
              <a:ext uri="{FF2B5EF4-FFF2-40B4-BE49-F238E27FC236}">
                <a16:creationId xmlns:a16="http://schemas.microsoft.com/office/drawing/2014/main" id="{E821014D-9AF9-E844-A107-B8F0D38E158E}"/>
              </a:ext>
            </a:extLst>
          </p:cNvPr>
          <p:cNvPicPr>
            <a:picLocks noChangeAspect="1" noChangeArrowheads="1"/>
          </p:cNvPicPr>
          <p:nvPr/>
        </p:nvPicPr>
        <p:blipFill rotWithShape="1">
          <a:blip r:embed="rId8">
            <a:clrChange>
              <a:clrFrom>
                <a:srgbClr val="F8F5E2"/>
              </a:clrFrom>
              <a:clrTo>
                <a:srgbClr val="F8F5E2">
                  <a:alpha val="0"/>
                </a:srgbClr>
              </a:clrTo>
            </a:clrChange>
            <a:extLst>
              <a:ext uri="{28A0092B-C50C-407E-A947-70E740481C1C}">
                <a14:useLocalDpi xmlns:a14="http://schemas.microsoft.com/office/drawing/2010/main" val="0"/>
              </a:ext>
            </a:extLst>
          </a:blip>
          <a:srcRect l="28916" r="27468"/>
          <a:stretch/>
        </p:blipFill>
        <p:spPr bwMode="auto">
          <a:xfrm>
            <a:off x="7166315" y="4432652"/>
            <a:ext cx="1102587" cy="1260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 for Excel Users – Course – Quantargo">
            <a:extLst>
              <a:ext uri="{FF2B5EF4-FFF2-40B4-BE49-F238E27FC236}">
                <a16:creationId xmlns:a16="http://schemas.microsoft.com/office/drawing/2014/main" id="{4A91158C-9351-18AF-38F9-75B8F79655BB}"/>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02581" y="4116642"/>
            <a:ext cx="1102587" cy="1282817"/>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A721A0F0-A06C-7175-16E3-87B446C3FDBF}"/>
              </a:ext>
            </a:extLst>
          </p:cNvPr>
          <p:cNvSpPr txBox="1"/>
          <p:nvPr/>
        </p:nvSpPr>
        <p:spPr>
          <a:xfrm>
            <a:off x="5764615" y="2472112"/>
            <a:ext cx="2343806" cy="2585323"/>
          </a:xfrm>
          <a:prstGeom prst="rect">
            <a:avLst/>
          </a:prstGeom>
          <a:noFill/>
        </p:spPr>
        <p:txBody>
          <a:bodyPr wrap="square" rtlCol="0">
            <a:spAutoFit/>
          </a:bodyPr>
          <a:lstStyle/>
          <a:p>
            <a:r>
              <a:rPr lang="es-MX" dirty="0">
                <a:solidFill>
                  <a:schemeClr val="accent1">
                    <a:lumMod val="75000"/>
                  </a:schemeClr>
                </a:solidFill>
              </a:rPr>
              <a:t>read_dta()</a:t>
            </a:r>
          </a:p>
          <a:p>
            <a:endParaRPr lang="es-MX" dirty="0">
              <a:solidFill>
                <a:schemeClr val="accent1">
                  <a:lumMod val="75000"/>
                </a:schemeClr>
              </a:solidFill>
            </a:endParaRPr>
          </a:p>
          <a:p>
            <a:endParaRPr lang="es-MX" dirty="0">
              <a:solidFill>
                <a:schemeClr val="accent1">
                  <a:lumMod val="75000"/>
                </a:schemeClr>
              </a:solidFill>
            </a:endParaRPr>
          </a:p>
          <a:p>
            <a:endParaRPr lang="es-MX" dirty="0">
              <a:solidFill>
                <a:schemeClr val="accent1">
                  <a:lumMod val="75000"/>
                </a:schemeClr>
              </a:solidFill>
            </a:endParaRPr>
          </a:p>
          <a:p>
            <a:r>
              <a:rPr lang="es-MX" dirty="0">
                <a:solidFill>
                  <a:schemeClr val="accent1">
                    <a:lumMod val="75000"/>
                  </a:schemeClr>
                </a:solidFill>
              </a:rPr>
              <a:t>         read_excel()</a:t>
            </a:r>
          </a:p>
          <a:p>
            <a:endParaRPr lang="es-MX" dirty="0">
              <a:solidFill>
                <a:schemeClr val="accent1">
                  <a:lumMod val="75000"/>
                </a:schemeClr>
              </a:solidFill>
            </a:endParaRPr>
          </a:p>
          <a:p>
            <a:endParaRPr lang="es-MX" dirty="0">
              <a:solidFill>
                <a:schemeClr val="accent1">
                  <a:lumMod val="75000"/>
                </a:schemeClr>
              </a:solidFill>
            </a:endParaRPr>
          </a:p>
          <a:p>
            <a:r>
              <a:rPr lang="es-MX" dirty="0">
                <a:solidFill>
                  <a:schemeClr val="accent1">
                    <a:lumMod val="75000"/>
                  </a:schemeClr>
                </a:solidFill>
              </a:rPr>
              <a:t>write_xlsx()</a:t>
            </a:r>
          </a:p>
          <a:p>
            <a:endParaRPr lang="es-MX" dirty="0">
              <a:solidFill>
                <a:schemeClr val="accent1">
                  <a:lumMod val="75000"/>
                </a:schemeClr>
              </a:solidFill>
            </a:endParaRPr>
          </a:p>
        </p:txBody>
      </p:sp>
      <p:sp>
        <p:nvSpPr>
          <p:cNvPr id="17" name="CuadroTexto 16">
            <a:extLst>
              <a:ext uri="{FF2B5EF4-FFF2-40B4-BE49-F238E27FC236}">
                <a16:creationId xmlns:a16="http://schemas.microsoft.com/office/drawing/2014/main" id="{5ABD442B-ECD8-8873-6A2D-E0BAEA37E1A7}"/>
              </a:ext>
            </a:extLst>
          </p:cNvPr>
          <p:cNvSpPr txBox="1"/>
          <p:nvPr/>
        </p:nvSpPr>
        <p:spPr>
          <a:xfrm>
            <a:off x="9125970" y="2446252"/>
            <a:ext cx="2343806" cy="2308324"/>
          </a:xfrm>
          <a:prstGeom prst="rect">
            <a:avLst/>
          </a:prstGeom>
          <a:noFill/>
        </p:spPr>
        <p:txBody>
          <a:bodyPr wrap="square" rtlCol="0">
            <a:spAutoFit/>
          </a:bodyPr>
          <a:lstStyle/>
          <a:p>
            <a:r>
              <a:rPr lang="es-MX" dirty="0">
                <a:solidFill>
                  <a:schemeClr val="accent1">
                    <a:lumMod val="75000"/>
                  </a:schemeClr>
                </a:solidFill>
              </a:rPr>
              <a:t>clean_names()</a:t>
            </a:r>
          </a:p>
          <a:p>
            <a:r>
              <a:rPr lang="es-MX" dirty="0">
                <a:solidFill>
                  <a:schemeClr val="accent1">
                    <a:lumMod val="75000"/>
                  </a:schemeClr>
                </a:solidFill>
              </a:rPr>
              <a:t>tabyl() + adorns..</a:t>
            </a:r>
          </a:p>
          <a:p>
            <a:endParaRPr lang="es-MX" dirty="0">
              <a:solidFill>
                <a:schemeClr val="accent1">
                  <a:lumMod val="75000"/>
                </a:schemeClr>
              </a:solidFill>
            </a:endParaRPr>
          </a:p>
          <a:p>
            <a:endParaRPr lang="es-MX" dirty="0">
              <a:solidFill>
                <a:schemeClr val="accent1">
                  <a:lumMod val="75000"/>
                </a:schemeClr>
              </a:solidFill>
            </a:endParaRPr>
          </a:p>
          <a:p>
            <a:endParaRPr lang="es-MX" dirty="0">
              <a:solidFill>
                <a:schemeClr val="accent1">
                  <a:lumMod val="75000"/>
                </a:schemeClr>
              </a:solidFill>
            </a:endParaRPr>
          </a:p>
          <a:p>
            <a:r>
              <a:rPr lang="es-MX" dirty="0">
                <a:solidFill>
                  <a:schemeClr val="accent1">
                    <a:lumMod val="75000"/>
                  </a:schemeClr>
                </a:solidFill>
              </a:rPr>
              <a:t>         as_label()</a:t>
            </a:r>
          </a:p>
          <a:p>
            <a:r>
              <a:rPr lang="es-MX" dirty="0">
                <a:solidFill>
                  <a:schemeClr val="accent1">
                    <a:lumMod val="75000"/>
                  </a:schemeClr>
                </a:solidFill>
              </a:rPr>
              <a:t>         write_xlsx</a:t>
            </a:r>
          </a:p>
          <a:p>
            <a:endParaRPr lang="es-MX" dirty="0">
              <a:solidFill>
                <a:schemeClr val="accent1">
                  <a:lumMod val="75000"/>
                </a:schemeClr>
              </a:solidFill>
            </a:endParaRPr>
          </a:p>
        </p:txBody>
      </p:sp>
      <p:sp>
        <p:nvSpPr>
          <p:cNvPr id="18" name="CuadroTexto 17">
            <a:extLst>
              <a:ext uri="{FF2B5EF4-FFF2-40B4-BE49-F238E27FC236}">
                <a16:creationId xmlns:a16="http://schemas.microsoft.com/office/drawing/2014/main" id="{07A51DF2-92AE-722E-98A6-1D6FA8AAF838}"/>
              </a:ext>
            </a:extLst>
          </p:cNvPr>
          <p:cNvSpPr txBox="1"/>
          <p:nvPr/>
        </p:nvSpPr>
        <p:spPr>
          <a:xfrm>
            <a:off x="8358568" y="4812117"/>
            <a:ext cx="1755228" cy="646331"/>
          </a:xfrm>
          <a:prstGeom prst="rect">
            <a:avLst/>
          </a:prstGeom>
          <a:noFill/>
        </p:spPr>
        <p:txBody>
          <a:bodyPr wrap="square" rtlCol="0">
            <a:spAutoFit/>
          </a:bodyPr>
          <a:lstStyle/>
          <a:p>
            <a:r>
              <a:rPr lang="es-MX" dirty="0">
                <a:solidFill>
                  <a:schemeClr val="accent1">
                    <a:lumMod val="75000"/>
                  </a:schemeClr>
                </a:solidFill>
              </a:rPr>
              <a:t>gt(tabla)</a:t>
            </a:r>
          </a:p>
          <a:p>
            <a:endParaRPr lang="es-MX" dirty="0">
              <a:solidFill>
                <a:schemeClr val="accent1">
                  <a:lumMod val="75000"/>
                </a:schemeClr>
              </a:solidFill>
            </a:endParaRPr>
          </a:p>
        </p:txBody>
      </p:sp>
      <mc:AlternateContent xmlns:mc="http://schemas.openxmlformats.org/markup-compatibility/2006">
        <mc:Choice xmlns:p14="http://schemas.microsoft.com/office/powerpoint/2010/main" Requires="p14">
          <p:contentPart p14:bwMode="auto" r:id="rId10">
            <p14:nvContentPartPr>
              <p14:cNvPr id="4" name="Entrada de lápiz 3">
                <a:extLst>
                  <a:ext uri="{FF2B5EF4-FFF2-40B4-BE49-F238E27FC236}">
                    <a16:creationId xmlns:a16="http://schemas.microsoft.com/office/drawing/2014/main" id="{5A8F82EC-39D2-6FD1-CAA0-5931136F7FDD}"/>
                  </a:ext>
                </a:extLst>
              </p14:cNvPr>
              <p14:cNvContentPartPr/>
              <p14:nvPr/>
            </p14:nvContentPartPr>
            <p14:xfrm>
              <a:off x="871560" y="2834280"/>
              <a:ext cx="11017800" cy="1972080"/>
            </p14:xfrm>
          </p:contentPart>
        </mc:Choice>
        <mc:Fallback>
          <p:pic>
            <p:nvPicPr>
              <p:cNvPr id="4" name="Entrada de lápiz 3">
                <a:extLst>
                  <a:ext uri="{FF2B5EF4-FFF2-40B4-BE49-F238E27FC236}">
                    <a16:creationId xmlns:a16="http://schemas.microsoft.com/office/drawing/2014/main" id="{5A8F82EC-39D2-6FD1-CAA0-5931136F7FDD}"/>
                  </a:ext>
                </a:extLst>
              </p:cNvPr>
              <p:cNvPicPr/>
              <p:nvPr/>
            </p:nvPicPr>
            <p:blipFill>
              <a:blip r:embed="rId11"/>
              <a:stretch>
                <a:fillRect/>
              </a:stretch>
            </p:blipFill>
            <p:spPr>
              <a:xfrm>
                <a:off x="862200" y="2824920"/>
                <a:ext cx="11036520" cy="1990800"/>
              </a:xfrm>
              <a:prstGeom prst="rect">
                <a:avLst/>
              </a:prstGeom>
            </p:spPr>
          </p:pic>
        </mc:Fallback>
      </mc:AlternateContent>
    </p:spTree>
    <p:extLst>
      <p:ext uri="{BB962C8B-B14F-4D97-AF65-F5344CB8AC3E}">
        <p14:creationId xmlns:p14="http://schemas.microsoft.com/office/powerpoint/2010/main" val="3728513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674041-A2FB-F44F-AB42-A8FC7737986D}"/>
              </a:ext>
            </a:extLst>
          </p:cNvPr>
          <p:cNvSpPr>
            <a:spLocks noGrp="1"/>
          </p:cNvSpPr>
          <p:nvPr>
            <p:ph type="title"/>
          </p:nvPr>
        </p:nvSpPr>
        <p:spPr/>
        <p:txBody>
          <a:bodyPr/>
          <a:lstStyle/>
          <a:p>
            <a:r>
              <a:rPr lang="es-MX" dirty="0"/>
              <a:t>Distribución asintóticamente normal</a:t>
            </a:r>
          </a:p>
        </p:txBody>
      </p:sp>
      <p:sp>
        <p:nvSpPr>
          <p:cNvPr id="3" name="Marcador de contenido 2">
            <a:extLst>
              <a:ext uri="{FF2B5EF4-FFF2-40B4-BE49-F238E27FC236}">
                <a16:creationId xmlns:a16="http://schemas.microsoft.com/office/drawing/2014/main" id="{3AB9FBB0-D76D-8F45-BEDE-02ABB78E471F}"/>
              </a:ext>
            </a:extLst>
          </p:cNvPr>
          <p:cNvSpPr>
            <a:spLocks noGrp="1"/>
          </p:cNvSpPr>
          <p:nvPr>
            <p:ph idx="1"/>
          </p:nvPr>
        </p:nvSpPr>
        <p:spPr/>
        <p:txBody>
          <a:bodyPr>
            <a:normAutofit/>
          </a:bodyPr>
          <a:lstStyle/>
          <a:p>
            <a:r>
              <a:rPr lang="es-MX" sz="3600" dirty="0"/>
              <a:t> Un estimador es asintóticamente normal si además de ser insesgado y eficiente, cumple con la propiedad de tener </a:t>
            </a:r>
            <a:r>
              <a:rPr lang="es-MX" sz="3600" b="1" dirty="0"/>
              <a:t>distribución normal </a:t>
            </a:r>
            <a:r>
              <a:rPr lang="es-MX" sz="3600" dirty="0"/>
              <a:t>cuando el tamaño de la muestra se incrementa </a:t>
            </a:r>
          </a:p>
        </p:txBody>
      </p:sp>
    </p:spTree>
    <p:extLst>
      <p:ext uri="{BB962C8B-B14F-4D97-AF65-F5344CB8AC3E}">
        <p14:creationId xmlns:p14="http://schemas.microsoft.com/office/powerpoint/2010/main" val="2992256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59431" y="-160462"/>
            <a:ext cx="8360228" cy="7018463"/>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Entrada de lápiz 2">
                <a:extLst>
                  <a:ext uri="{FF2B5EF4-FFF2-40B4-BE49-F238E27FC236}">
                    <a16:creationId xmlns:a16="http://schemas.microsoft.com/office/drawing/2014/main" id="{B1AB946E-4C74-AEC0-EDF9-9BF27CA59AAD}"/>
                  </a:ext>
                </a:extLst>
              </p14:cNvPr>
              <p14:cNvContentPartPr/>
              <p14:nvPr/>
            </p14:nvContentPartPr>
            <p14:xfrm>
              <a:off x="3210120" y="924120"/>
              <a:ext cx="8982000" cy="4083840"/>
            </p14:xfrm>
          </p:contentPart>
        </mc:Choice>
        <mc:Fallback>
          <p:pic>
            <p:nvPicPr>
              <p:cNvPr id="3" name="Entrada de lápiz 2">
                <a:extLst>
                  <a:ext uri="{FF2B5EF4-FFF2-40B4-BE49-F238E27FC236}">
                    <a16:creationId xmlns:a16="http://schemas.microsoft.com/office/drawing/2014/main" id="{B1AB946E-4C74-AEC0-EDF9-9BF27CA59AAD}"/>
                  </a:ext>
                </a:extLst>
              </p:cNvPr>
              <p:cNvPicPr/>
              <p:nvPr/>
            </p:nvPicPr>
            <p:blipFill>
              <a:blip r:embed="rId4"/>
              <a:stretch>
                <a:fillRect/>
              </a:stretch>
            </p:blipFill>
            <p:spPr>
              <a:xfrm>
                <a:off x="3200760" y="914760"/>
                <a:ext cx="9000720" cy="4102560"/>
              </a:xfrm>
              <a:prstGeom prst="rect">
                <a:avLst/>
              </a:prstGeom>
            </p:spPr>
          </p:pic>
        </mc:Fallback>
      </mc:AlternateContent>
    </p:spTree>
    <p:extLst>
      <p:ext uri="{BB962C8B-B14F-4D97-AF65-F5344CB8AC3E}">
        <p14:creationId xmlns:p14="http://schemas.microsoft.com/office/powerpoint/2010/main" val="1554591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77004" y="-907814"/>
            <a:ext cx="8622831" cy="7352961"/>
          </a:xfrm>
          <a:prstGeom prst="rect">
            <a:avLst/>
          </a:prstGeom>
        </p:spPr>
      </p:pic>
    </p:spTree>
    <p:extLst>
      <p:ext uri="{BB962C8B-B14F-4D97-AF65-F5344CB8AC3E}">
        <p14:creationId xmlns:p14="http://schemas.microsoft.com/office/powerpoint/2010/main" val="3606901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413A42-546A-664C-A6B9-B33D1518B18D}"/>
              </a:ext>
            </a:extLst>
          </p:cNvPr>
          <p:cNvSpPr>
            <a:spLocks noGrp="1"/>
          </p:cNvSpPr>
          <p:nvPr>
            <p:ph type="title"/>
          </p:nvPr>
        </p:nvSpPr>
        <p:spPr/>
        <p:txBody>
          <a:bodyPr/>
          <a:lstStyle/>
          <a:p>
            <a:r>
              <a:rPr lang="es-MX" dirty="0"/>
              <a:t>Algunos elementos básicos de la inferencia</a:t>
            </a:r>
          </a:p>
        </p:txBody>
      </p:sp>
      <p:sp>
        <p:nvSpPr>
          <p:cNvPr id="3" name="Marcador de contenido 2">
            <a:extLst>
              <a:ext uri="{FF2B5EF4-FFF2-40B4-BE49-F238E27FC236}">
                <a16:creationId xmlns:a16="http://schemas.microsoft.com/office/drawing/2014/main" id="{906D4A59-C8AD-1E49-9709-C2A7129DDB15}"/>
              </a:ext>
            </a:extLst>
          </p:cNvPr>
          <p:cNvSpPr>
            <a:spLocks noGrp="1"/>
          </p:cNvSpPr>
          <p:nvPr>
            <p:ph idx="1"/>
          </p:nvPr>
        </p:nvSpPr>
        <p:spPr/>
        <p:txBody>
          <a:bodyPr>
            <a:normAutofit fontScale="85000" lnSpcReduction="10000"/>
          </a:bodyPr>
          <a:lstStyle/>
          <a:p>
            <a:r>
              <a:rPr lang="es-MX" dirty="0"/>
              <a:t>Cálculos de intervalos o pruebas de hipótesis  para una sola muestra cuantitativa</a:t>
            </a:r>
          </a:p>
          <a:p>
            <a:pPr lvl="1"/>
            <a:r>
              <a:rPr lang="es-MX" dirty="0"/>
              <a:t>Muestra grande</a:t>
            </a:r>
          </a:p>
          <a:p>
            <a:pPr lvl="1"/>
            <a:r>
              <a:rPr lang="es-MX" dirty="0"/>
              <a:t>Muestra chiquita</a:t>
            </a:r>
          </a:p>
          <a:p>
            <a:r>
              <a:rPr lang="es-MX" dirty="0"/>
              <a:t>Cálculos de intervalos o pruebas de hipótesis para una sola muestra binomial (o proporción)</a:t>
            </a:r>
          </a:p>
          <a:p>
            <a:pPr lvl="1"/>
            <a:r>
              <a:rPr lang="es-MX" dirty="0"/>
              <a:t>Muestra grande</a:t>
            </a:r>
          </a:p>
          <a:p>
            <a:r>
              <a:rPr lang="es-MX" dirty="0"/>
              <a:t>Cálculos de intervalos o pruebas de hipótesis para diferencia de dos muestras cuantitativas</a:t>
            </a:r>
          </a:p>
          <a:p>
            <a:pPr lvl="1"/>
            <a:r>
              <a:rPr lang="es-MX" dirty="0"/>
              <a:t>Muestra grande</a:t>
            </a:r>
          </a:p>
          <a:p>
            <a:pPr lvl="1"/>
            <a:r>
              <a:rPr lang="es-MX" dirty="0"/>
              <a:t>Muestras chiquitas</a:t>
            </a:r>
          </a:p>
          <a:p>
            <a:r>
              <a:rPr lang="es-MX" dirty="0"/>
              <a:t> Cálculos para diferencia de dos muestras binomiales (o proporciones)</a:t>
            </a:r>
          </a:p>
          <a:p>
            <a:pPr lvl="1"/>
            <a:r>
              <a:rPr lang="es-MX" dirty="0"/>
              <a:t>Muestra grandes</a:t>
            </a:r>
          </a:p>
        </p:txBody>
      </p:sp>
    </p:spTree>
    <p:extLst>
      <p:ext uri="{BB962C8B-B14F-4D97-AF65-F5344CB8AC3E}">
        <p14:creationId xmlns:p14="http://schemas.microsoft.com/office/powerpoint/2010/main" val="2801365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E2DD70-B1B1-6A4D-8D88-6D1B9059F210}"/>
              </a:ext>
            </a:extLst>
          </p:cNvPr>
          <p:cNvSpPr>
            <a:spLocks noGrp="1"/>
          </p:cNvSpPr>
          <p:nvPr>
            <p:ph type="title"/>
          </p:nvPr>
        </p:nvSpPr>
        <p:spPr/>
        <p:txBody>
          <a:bodyPr/>
          <a:lstStyle/>
          <a:p>
            <a:r>
              <a:rPr lang="es-MX" dirty="0"/>
              <a:t>Gran regla para la estimación por intervalo</a:t>
            </a:r>
          </a:p>
        </p:txBody>
      </p:sp>
      <p:graphicFrame>
        <p:nvGraphicFramePr>
          <p:cNvPr id="4" name="Marcador de contenido 3">
            <a:extLst>
              <a:ext uri="{FF2B5EF4-FFF2-40B4-BE49-F238E27FC236}">
                <a16:creationId xmlns:a16="http://schemas.microsoft.com/office/drawing/2014/main" id="{C1566A31-49D4-474F-8E83-CF37DBF1A548}"/>
              </a:ext>
            </a:extLst>
          </p:cNvPr>
          <p:cNvGraphicFramePr>
            <a:graphicFrameLocks noGrp="1"/>
          </p:cNvGraphicFramePr>
          <p:nvPr>
            <p:ph idx="1"/>
          </p:nvPr>
        </p:nvGraphicFramePr>
        <p:xfrm>
          <a:off x="1143002" y="2057400"/>
          <a:ext cx="9872871"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upo 4">
            <a:extLst>
              <a:ext uri="{FF2B5EF4-FFF2-40B4-BE49-F238E27FC236}">
                <a16:creationId xmlns:a16="http://schemas.microsoft.com/office/drawing/2014/main" id="{7E789432-18ED-CF42-B4E6-9B0DFB2420A7}"/>
              </a:ext>
            </a:extLst>
          </p:cNvPr>
          <p:cNvGrpSpPr/>
          <p:nvPr/>
        </p:nvGrpSpPr>
        <p:grpSpPr>
          <a:xfrm>
            <a:off x="3983766" y="3433500"/>
            <a:ext cx="549833" cy="643201"/>
            <a:chOff x="2130571" y="956693"/>
            <a:chExt cx="412375" cy="482401"/>
          </a:xfrm>
        </p:grpSpPr>
        <p:sp>
          <p:nvSpPr>
            <p:cNvPr id="6" name="Más 5">
              <a:extLst>
                <a:ext uri="{FF2B5EF4-FFF2-40B4-BE49-F238E27FC236}">
                  <a16:creationId xmlns:a16="http://schemas.microsoft.com/office/drawing/2014/main" id="{3E376C97-7E23-D541-9466-857E68F888A3}"/>
                </a:ext>
              </a:extLst>
            </p:cNvPr>
            <p:cNvSpPr/>
            <p:nvPr/>
          </p:nvSpPr>
          <p:spPr>
            <a:xfrm>
              <a:off x="2130571" y="956693"/>
              <a:ext cx="412375" cy="482401"/>
            </a:xfrm>
            <a:prstGeom prst="mathPlus">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 name="Más 4">
              <a:extLst>
                <a:ext uri="{FF2B5EF4-FFF2-40B4-BE49-F238E27FC236}">
                  <a16:creationId xmlns:a16="http://schemas.microsoft.com/office/drawing/2014/main" id="{13BBF687-517C-3841-9491-B3A9030DF46C}"/>
                </a:ext>
              </a:extLst>
            </p:cNvPr>
            <p:cNvSpPr txBox="1"/>
            <p:nvPr/>
          </p:nvSpPr>
          <p:spPr>
            <a:xfrm>
              <a:off x="2130571" y="1053173"/>
              <a:ext cx="288663" cy="2894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Bef>
                  <a:spcPct val="0"/>
                </a:spcBef>
                <a:spcAft>
                  <a:spcPct val="35000"/>
                </a:spcAft>
              </a:pPr>
              <a:endParaRPr lang="es-ES" sz="1867"/>
            </a:p>
          </p:txBody>
        </p:sp>
      </p:grpSp>
    </p:spTree>
    <p:extLst>
      <p:ext uri="{BB962C8B-B14F-4D97-AF65-F5344CB8AC3E}">
        <p14:creationId xmlns:p14="http://schemas.microsoft.com/office/powerpoint/2010/main" val="4015313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0FC32E87-7423-BC4A-825B-EF8A3E7CB5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3553" y="356659"/>
            <a:ext cx="8207961" cy="6027373"/>
          </a:xfrm>
        </p:spPr>
      </p:pic>
    </p:spTree>
    <p:extLst>
      <p:ext uri="{BB962C8B-B14F-4D97-AF65-F5344CB8AC3E}">
        <p14:creationId xmlns:p14="http://schemas.microsoft.com/office/powerpoint/2010/main" val="501565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Pruebas de hipótesis</a:t>
            </a:r>
          </a:p>
        </p:txBody>
      </p:sp>
      <p:sp>
        <p:nvSpPr>
          <p:cNvPr id="3" name="Content Placeholder 2"/>
          <p:cNvSpPr>
            <a:spLocks noGrp="1"/>
          </p:cNvSpPr>
          <p:nvPr>
            <p:ph idx="1"/>
          </p:nvPr>
        </p:nvSpPr>
        <p:spPr/>
        <p:style>
          <a:lnRef idx="0">
            <a:schemeClr val="accent5"/>
          </a:lnRef>
          <a:fillRef idx="3">
            <a:schemeClr val="accent5"/>
          </a:fillRef>
          <a:effectRef idx="3">
            <a:schemeClr val="accent5"/>
          </a:effectRef>
          <a:fontRef idx="minor">
            <a:schemeClr val="lt1"/>
          </a:fontRef>
        </p:style>
        <p:txBody>
          <a:bodyPr>
            <a:normAutofit/>
          </a:bodyPr>
          <a:lstStyle/>
          <a:p>
            <a:endParaRPr lang="en-US" sz="3200" dirty="0"/>
          </a:p>
          <a:p>
            <a:r>
              <a:rPr lang="en-US" sz="3200" dirty="0"/>
              <a:t>It is a good morning exercise for a research scientist to discard a pet hypothesis every day before breakfast. It keeps him young.</a:t>
            </a:r>
          </a:p>
          <a:p>
            <a:r>
              <a:rPr lang="en-US" sz="3200" dirty="0"/>
              <a:t>—Konrad Lorenz (1903–1989)</a:t>
            </a:r>
            <a:endParaRPr lang="es-MX" sz="3200" dirty="0"/>
          </a:p>
        </p:txBody>
      </p:sp>
    </p:spTree>
    <p:extLst>
      <p:ext uri="{BB962C8B-B14F-4D97-AF65-F5344CB8AC3E}">
        <p14:creationId xmlns:p14="http://schemas.microsoft.com/office/powerpoint/2010/main" val="1868589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7330" name="Rectangle 2050"/>
          <p:cNvSpPr>
            <a:spLocks noGrp="1" noChangeArrowheads="1"/>
          </p:cNvSpPr>
          <p:nvPr>
            <p:ph type="title"/>
          </p:nvPr>
        </p:nvSpPr>
        <p:spPr/>
        <p:txBody>
          <a:bodyPr/>
          <a:lstStyle/>
          <a:p>
            <a:r>
              <a:rPr lang="en-US" altLang="es-MX" dirty="0" err="1"/>
              <a:t>Prueba</a:t>
            </a:r>
            <a:r>
              <a:rPr lang="en-US" altLang="es-MX" dirty="0"/>
              <a:t> de </a:t>
            </a:r>
            <a:r>
              <a:rPr lang="en-US" altLang="es-MX" dirty="0" err="1"/>
              <a:t>hipótesis</a:t>
            </a:r>
            <a:endParaRPr lang="en-US" altLang="es-MX" dirty="0"/>
          </a:p>
        </p:txBody>
      </p:sp>
      <p:sp>
        <p:nvSpPr>
          <p:cNvPr id="227331" name="Rectangle 2051"/>
          <p:cNvSpPr>
            <a:spLocks noGrp="1" noChangeArrowheads="1"/>
          </p:cNvSpPr>
          <p:nvPr>
            <p:ph idx="1"/>
          </p:nvPr>
        </p:nvSpPr>
        <p:spPr/>
        <p:txBody>
          <a:bodyPr/>
          <a:lstStyle/>
          <a:p>
            <a:r>
              <a:rPr lang="es-MX" altLang="es-MX" dirty="0"/>
              <a:t>Como en un juicio tribunal. Al tratar a una persona por un delito, el jurado tiene que decidir entre una de dos posibilidades:</a:t>
            </a:r>
          </a:p>
          <a:p>
            <a:pPr>
              <a:buFont typeface="Wingdings" panose="05000000000000000000" pitchFamily="2" charset="2"/>
              <a:buChar char="Ø"/>
            </a:pPr>
            <a:r>
              <a:rPr lang="es-MX" altLang="es-MX" dirty="0"/>
              <a:t>  La persona es culpable.</a:t>
            </a:r>
          </a:p>
          <a:p>
            <a:pPr>
              <a:buFont typeface="Wingdings" panose="05000000000000000000" pitchFamily="2" charset="2"/>
              <a:buChar char="Ø"/>
            </a:pPr>
            <a:r>
              <a:rPr lang="es-MX" altLang="es-MX" dirty="0"/>
              <a:t>  La persona es inocente.</a:t>
            </a:r>
          </a:p>
          <a:p>
            <a:r>
              <a:rPr lang="es-MX" altLang="es-MX" dirty="0"/>
              <a:t>Para empezar, </a:t>
            </a:r>
            <a:r>
              <a:rPr lang="es-MX" altLang="es-MX" dirty="0">
                <a:effectLst>
                  <a:outerShdw blurRad="38100" dist="38100" dir="2700000" algn="tl">
                    <a:srgbClr val="000000">
                      <a:alpha val="43137"/>
                    </a:srgbClr>
                  </a:outerShdw>
                </a:effectLst>
              </a:rPr>
              <a:t>se asume que la persona inocente</a:t>
            </a:r>
            <a:r>
              <a:rPr lang="es-MX" altLang="es-MX" dirty="0"/>
              <a:t>. [En teoría]</a:t>
            </a:r>
          </a:p>
          <a:p>
            <a:r>
              <a:rPr lang="es-MX" altLang="es-MX" dirty="0"/>
              <a:t>El fiscal presenta pruebas, tratando de convencer al jurado de rechazar la hipótesis original de inocencia, y la conclusión de que la persona es culpable.</a:t>
            </a:r>
            <a:endParaRPr lang="en-US" altLang="es-MX" dirty="0"/>
          </a:p>
        </p:txBody>
      </p:sp>
    </p:spTree>
    <p:extLst>
      <p:ext uri="{BB962C8B-B14F-4D97-AF65-F5344CB8AC3E}">
        <p14:creationId xmlns:p14="http://schemas.microsoft.com/office/powerpoint/2010/main" val="2715526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s-ES_tradnl" altLang="es-MX"/>
              <a:t>Introducción</a:t>
            </a:r>
            <a:endParaRPr lang="es-ES" altLang="es-MX"/>
          </a:p>
        </p:txBody>
      </p:sp>
      <p:sp>
        <p:nvSpPr>
          <p:cNvPr id="6147" name="Rectangle 3"/>
          <p:cNvSpPr>
            <a:spLocks noGrp="1" noChangeArrowheads="1"/>
          </p:cNvSpPr>
          <p:nvPr>
            <p:ph idx="1"/>
          </p:nvPr>
        </p:nvSpPr>
        <p:spPr/>
        <p:txBody>
          <a:bodyPr anchor="t"/>
          <a:lstStyle/>
          <a:p>
            <a:r>
              <a:rPr lang="es-PE" altLang="es-MX" dirty="0"/>
              <a:t>Involucra una suposición elaborada sobre uno o más parámetros de una o más poblaciones.</a:t>
            </a:r>
          </a:p>
          <a:p>
            <a:r>
              <a:rPr lang="es-PE" altLang="es-MX" dirty="0"/>
              <a:t>Usando la información </a:t>
            </a:r>
            <a:r>
              <a:rPr lang="es-PE" altLang="es-MX" dirty="0" err="1"/>
              <a:t>muestral</a:t>
            </a:r>
            <a:r>
              <a:rPr lang="es-PE" altLang="es-MX" dirty="0"/>
              <a:t> se verificará la suposición sobre los parámetros estudiados.</a:t>
            </a:r>
          </a:p>
          <a:p>
            <a:r>
              <a:rPr lang="es-PE" altLang="es-MX" dirty="0"/>
              <a:t>La hipótesis que se contrasta se llama hipótesis nula (H0).</a:t>
            </a:r>
            <a:endParaRPr lang="es-ES" altLang="es-MX" dirty="0"/>
          </a:p>
        </p:txBody>
      </p:sp>
      <p:graphicFrame>
        <p:nvGraphicFramePr>
          <p:cNvPr id="9259" name="Group 43"/>
          <p:cNvGraphicFramePr>
            <a:graphicFrameLocks noGrp="1"/>
          </p:cNvGraphicFramePr>
          <p:nvPr/>
        </p:nvGraphicFramePr>
        <p:xfrm>
          <a:off x="2351584" y="4389107"/>
          <a:ext cx="8418512" cy="2368551"/>
        </p:xfrm>
        <a:graphic>
          <a:graphicData uri="http://schemas.openxmlformats.org/drawingml/2006/table">
            <a:tbl>
              <a:tblPr>
                <a:tableStyleId>{ED083AE6-46FA-4A59-8FB0-9F97EB10719F}</a:tableStyleId>
              </a:tblPr>
              <a:tblGrid>
                <a:gridCol w="2592387">
                  <a:extLst>
                    <a:ext uri="{9D8B030D-6E8A-4147-A177-3AD203B41FA5}">
                      <a16:colId xmlns:a16="http://schemas.microsoft.com/office/drawing/2014/main" val="20000"/>
                    </a:ext>
                  </a:extLst>
                </a:gridCol>
                <a:gridCol w="5826125">
                  <a:extLst>
                    <a:ext uri="{9D8B030D-6E8A-4147-A177-3AD203B41FA5}">
                      <a16:colId xmlns:a16="http://schemas.microsoft.com/office/drawing/2014/main" val="20001"/>
                    </a:ext>
                  </a:extLst>
                </a:gridCol>
              </a:tblGrid>
              <a:tr h="539751">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s-ES" sz="2700" u="none" strike="noStrike" cap="none" normalizeH="0" baseline="0" dirty="0">
                          <a:ln>
                            <a:noFill/>
                          </a:ln>
                          <a:effectLst/>
                        </a:rPr>
                        <a:t>Decisión</a:t>
                      </a:r>
                      <a:endParaRPr kumimoji="0" lang="es-ES" sz="2700" b="1" i="0" u="none" strike="noStrike" cap="none" normalizeH="0" baseline="0" dirty="0">
                        <a:ln>
                          <a:noFill/>
                        </a:ln>
                        <a:solidFill>
                          <a:schemeClr val="tx2"/>
                        </a:solidFill>
                        <a:effectLst/>
                        <a:latin typeface="Garamond"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s-ES" sz="2700" u="none" strike="noStrike" cap="none" normalizeH="0" baseline="0">
                          <a:ln>
                            <a:noFill/>
                          </a:ln>
                          <a:effectLst/>
                        </a:rPr>
                        <a:t>Conclusión</a:t>
                      </a:r>
                      <a:endParaRPr kumimoji="0" lang="es-ES" sz="2700" b="1" i="0" u="none" strike="noStrike" cap="none" normalizeH="0" baseline="0">
                        <a:ln>
                          <a:noFill/>
                        </a:ln>
                        <a:solidFill>
                          <a:schemeClr val="tx2"/>
                        </a:solidFill>
                        <a:effectLst/>
                        <a:latin typeface="Garamond" pitchFamily="18" charset="0"/>
                      </a:endParaRPr>
                    </a:p>
                  </a:txBody>
                  <a:tcPr horzOverflow="overflow"/>
                </a:tc>
                <a:extLst>
                  <a:ext uri="{0D108BD9-81ED-4DB2-BD59-A6C34878D82A}">
                    <a16:rowId xmlns:a16="http://schemas.microsoft.com/office/drawing/2014/main" val="10000"/>
                  </a:ext>
                </a:extLst>
              </a:tr>
              <a:tr h="90424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s-ES" sz="2700" u="none" strike="noStrike" cap="none" normalizeH="0" baseline="0" dirty="0">
                          <a:ln>
                            <a:noFill/>
                          </a:ln>
                          <a:effectLst/>
                        </a:rPr>
                        <a:t>Se rechaza </a:t>
                      </a:r>
                      <a:r>
                        <a:rPr lang="es-PE" sz="2400" dirty="0"/>
                        <a:t>H</a:t>
                      </a:r>
                      <a:r>
                        <a:rPr lang="es-PE" sz="2400" baseline="-25000" dirty="0"/>
                        <a:t>0</a:t>
                      </a:r>
                      <a:endParaRPr kumimoji="0" lang="es-ES" sz="2700" b="0" i="0" u="none" strike="noStrike" cap="none" normalizeH="0" baseline="0" dirty="0">
                        <a:ln>
                          <a:noFill/>
                        </a:ln>
                        <a:solidFill>
                          <a:schemeClr val="tx1"/>
                        </a:solidFill>
                        <a:effectLst/>
                        <a:latin typeface="Garamond"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s-ES" sz="2700" u="none" strike="noStrike" cap="none" normalizeH="0" baseline="0" dirty="0">
                          <a:ln>
                            <a:noFill/>
                          </a:ln>
                          <a:effectLst/>
                        </a:rPr>
                        <a:t>Se puede afirmar que </a:t>
                      </a:r>
                      <a:r>
                        <a:rPr lang="es-PE" sz="2400" dirty="0"/>
                        <a:t>H</a:t>
                      </a:r>
                      <a:r>
                        <a:rPr lang="es-PE" sz="2400" baseline="-25000" dirty="0"/>
                        <a:t>1</a:t>
                      </a:r>
                      <a:r>
                        <a:rPr kumimoji="0" lang="es-ES" sz="2700" u="none" strike="noStrike" cap="none" normalizeH="0" baseline="0" dirty="0">
                          <a:ln>
                            <a:noFill/>
                          </a:ln>
                          <a:effectLst/>
                        </a:rPr>
                        <a:t> es verdadera</a:t>
                      </a:r>
                      <a:endParaRPr kumimoji="0" lang="es-ES" sz="2700" b="0" i="0" u="none" strike="noStrike" cap="none" normalizeH="0" baseline="0" dirty="0">
                        <a:ln>
                          <a:noFill/>
                        </a:ln>
                        <a:solidFill>
                          <a:schemeClr val="tx1"/>
                        </a:solidFill>
                        <a:effectLst/>
                        <a:latin typeface="Garamond" pitchFamily="18" charset="0"/>
                      </a:endParaRPr>
                    </a:p>
                  </a:txBody>
                  <a:tcPr horzOverflow="overflow"/>
                </a:tc>
                <a:extLst>
                  <a:ext uri="{0D108BD9-81ED-4DB2-BD59-A6C34878D82A}">
                    <a16:rowId xmlns:a16="http://schemas.microsoft.com/office/drawing/2014/main" val="10001"/>
                  </a:ext>
                </a:extLst>
              </a:tr>
              <a:tr h="90424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s-ES" sz="2700" u="none" strike="noStrike" cap="none" normalizeH="0" baseline="0" dirty="0">
                          <a:ln>
                            <a:noFill/>
                          </a:ln>
                          <a:effectLst/>
                        </a:rPr>
                        <a:t>No se rechaza </a:t>
                      </a:r>
                      <a:r>
                        <a:rPr lang="es-PE" sz="2400" dirty="0"/>
                        <a:t>H</a:t>
                      </a:r>
                      <a:r>
                        <a:rPr lang="es-PE" sz="2400" baseline="-25000" dirty="0"/>
                        <a:t>0</a:t>
                      </a:r>
                      <a:endParaRPr kumimoji="0" lang="es-ES" sz="2700" b="0" i="0" u="none" strike="noStrike" cap="none" normalizeH="0" baseline="0" dirty="0">
                        <a:ln>
                          <a:noFill/>
                        </a:ln>
                        <a:solidFill>
                          <a:schemeClr val="accent1"/>
                        </a:solidFill>
                        <a:effectLst/>
                        <a:latin typeface="Garamond"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s-ES" sz="2700" u="none" strike="noStrike" cap="none" normalizeH="0" baseline="0" dirty="0">
                          <a:ln>
                            <a:noFill/>
                          </a:ln>
                          <a:effectLst/>
                        </a:rPr>
                        <a:t>No se puede afirmar que </a:t>
                      </a:r>
                      <a:r>
                        <a:rPr lang="es-PE" sz="2400" dirty="0"/>
                        <a:t>H</a:t>
                      </a:r>
                      <a:r>
                        <a:rPr lang="es-PE" sz="2400" baseline="-25000" dirty="0"/>
                        <a:t>1</a:t>
                      </a:r>
                      <a:r>
                        <a:rPr kumimoji="0" lang="es-ES" sz="2700" u="none" strike="noStrike" cap="none" normalizeH="0" baseline="0" dirty="0">
                          <a:ln>
                            <a:noFill/>
                          </a:ln>
                          <a:effectLst/>
                        </a:rPr>
                        <a:t> es verdadera</a:t>
                      </a:r>
                      <a:endParaRPr kumimoji="0" lang="es-ES" sz="2700" b="0" i="0" u="none" strike="noStrike" cap="none" normalizeH="0" baseline="0" dirty="0">
                        <a:ln>
                          <a:noFill/>
                        </a:ln>
                        <a:solidFill>
                          <a:schemeClr val="tx1"/>
                        </a:solidFill>
                        <a:effectLst/>
                        <a:latin typeface="Garamond" pitchFamily="18" charset="0"/>
                      </a:endParaRPr>
                    </a:p>
                  </a:txBody>
                  <a:tcPr horzOverflow="overflow"/>
                </a:tc>
                <a:extLst>
                  <a:ext uri="{0D108BD9-81ED-4DB2-BD59-A6C34878D82A}">
                    <a16:rowId xmlns:a16="http://schemas.microsoft.com/office/drawing/2014/main" val="10002"/>
                  </a:ext>
                </a:extLst>
              </a:tr>
            </a:tbl>
          </a:graphicData>
        </a:graphic>
      </p:graphicFrame>
      <mc:AlternateContent xmlns:mc="http://schemas.openxmlformats.org/markup-compatibility/2006">
        <mc:Choice xmlns:p14="http://schemas.microsoft.com/office/powerpoint/2010/main" Requires="p14">
          <p:contentPart p14:bwMode="auto" r:id="rId2">
            <p14:nvContentPartPr>
              <p14:cNvPr id="2" name="Entrada de lápiz 1">
                <a:extLst>
                  <a:ext uri="{FF2B5EF4-FFF2-40B4-BE49-F238E27FC236}">
                    <a16:creationId xmlns:a16="http://schemas.microsoft.com/office/drawing/2014/main" id="{059294FC-B55D-6D55-1EDC-3EF253932A09}"/>
                  </a:ext>
                </a:extLst>
              </p14:cNvPr>
              <p14:cNvContentPartPr/>
              <p14:nvPr/>
            </p14:nvContentPartPr>
            <p14:xfrm>
              <a:off x="4461840" y="203040"/>
              <a:ext cx="3193920" cy="1446480"/>
            </p14:xfrm>
          </p:contentPart>
        </mc:Choice>
        <mc:Fallback>
          <p:pic>
            <p:nvPicPr>
              <p:cNvPr id="2" name="Entrada de lápiz 1">
                <a:extLst>
                  <a:ext uri="{FF2B5EF4-FFF2-40B4-BE49-F238E27FC236}">
                    <a16:creationId xmlns:a16="http://schemas.microsoft.com/office/drawing/2014/main" id="{059294FC-B55D-6D55-1EDC-3EF253932A09}"/>
                  </a:ext>
                </a:extLst>
              </p:cNvPr>
              <p:cNvPicPr/>
              <p:nvPr/>
            </p:nvPicPr>
            <p:blipFill>
              <a:blip r:embed="rId3"/>
              <a:stretch>
                <a:fillRect/>
              </a:stretch>
            </p:blipFill>
            <p:spPr>
              <a:xfrm>
                <a:off x="4452480" y="193680"/>
                <a:ext cx="3212640" cy="1465200"/>
              </a:xfrm>
              <a:prstGeom prst="rect">
                <a:avLst/>
              </a:prstGeom>
            </p:spPr>
          </p:pic>
        </mc:Fallback>
      </mc:AlternateContent>
    </p:spTree>
    <p:extLst>
      <p:ext uri="{BB962C8B-B14F-4D97-AF65-F5344CB8AC3E}">
        <p14:creationId xmlns:p14="http://schemas.microsoft.com/office/powerpoint/2010/main" val="3590990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MX"/>
          </a:p>
        </p:txBody>
      </p:sp>
      <p:sp>
        <p:nvSpPr>
          <p:cNvPr id="3" name="Content Placeholder 2"/>
          <p:cNvSpPr>
            <a:spLocks noGrp="1"/>
          </p:cNvSpPr>
          <p:nvPr>
            <p:ph idx="1"/>
          </p:nvPr>
        </p:nvSpPr>
        <p:spPr/>
        <p:txBody>
          <a:bodyPr/>
          <a:lstStyle/>
          <a:p>
            <a:endParaRPr lang="es-MX" dirty="0"/>
          </a:p>
        </p:txBody>
      </p:sp>
      <p:pic>
        <p:nvPicPr>
          <p:cNvPr id="4" name="Picture 3"/>
          <p:cNvPicPr>
            <a:picLocks noChangeAspect="1"/>
          </p:cNvPicPr>
          <p:nvPr/>
        </p:nvPicPr>
        <p:blipFill>
          <a:blip r:embed="rId2"/>
          <a:stretch>
            <a:fillRect/>
          </a:stretch>
        </p:blipFill>
        <p:spPr>
          <a:xfrm>
            <a:off x="1371601" y="304800"/>
            <a:ext cx="8445500" cy="6334125"/>
          </a:xfrm>
          <a:prstGeom prst="rect">
            <a:avLst/>
          </a:prstGeom>
        </p:spPr>
      </p:pic>
    </p:spTree>
    <p:extLst>
      <p:ext uri="{BB962C8B-B14F-4D97-AF65-F5344CB8AC3E}">
        <p14:creationId xmlns:p14="http://schemas.microsoft.com/office/powerpoint/2010/main" val="1286484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ítulo 1">
            <a:extLst>
              <a:ext uri="{FF2B5EF4-FFF2-40B4-BE49-F238E27FC236}">
                <a16:creationId xmlns:a16="http://schemas.microsoft.com/office/drawing/2014/main" id="{97A32B87-B1A3-E943-ABD3-46FFA82784F0}"/>
              </a:ext>
            </a:extLst>
          </p:cNvPr>
          <p:cNvSpPr>
            <a:spLocks noGrp="1"/>
          </p:cNvSpPr>
          <p:nvPr>
            <p:ph type="ctrTitle"/>
          </p:nvPr>
        </p:nvSpPr>
        <p:spPr>
          <a:xfrm>
            <a:off x="530352" y="1122363"/>
            <a:ext cx="5313400" cy="1978346"/>
          </a:xfrm>
        </p:spPr>
        <p:txBody>
          <a:bodyPr>
            <a:normAutofit/>
          </a:bodyPr>
          <a:lstStyle/>
          <a:p>
            <a:r>
              <a:rPr lang="es-MX" dirty="0"/>
              <a:t>introducción a la inferencia</a:t>
            </a:r>
          </a:p>
        </p:txBody>
      </p:sp>
      <p:sp>
        <p:nvSpPr>
          <p:cNvPr id="3" name="Subtítulo 2">
            <a:extLst>
              <a:ext uri="{FF2B5EF4-FFF2-40B4-BE49-F238E27FC236}">
                <a16:creationId xmlns:a16="http://schemas.microsoft.com/office/drawing/2014/main" id="{91440131-EFD2-1146-8525-D07F1397905E}"/>
              </a:ext>
            </a:extLst>
          </p:cNvPr>
          <p:cNvSpPr>
            <a:spLocks noGrp="1"/>
          </p:cNvSpPr>
          <p:nvPr>
            <p:ph type="subTitle" idx="1"/>
          </p:nvPr>
        </p:nvSpPr>
        <p:spPr>
          <a:xfrm>
            <a:off x="530352" y="3509963"/>
            <a:ext cx="5313400" cy="2418188"/>
          </a:xfrm>
        </p:spPr>
        <p:txBody>
          <a:bodyPr>
            <a:normAutofit/>
          </a:bodyPr>
          <a:lstStyle/>
          <a:p>
            <a:r>
              <a:rPr lang="es-MX" dirty="0"/>
              <a:t>Un par de apuntes antes de empezar</a:t>
            </a:r>
          </a:p>
          <a:p>
            <a:endParaRPr lang="es-MX" dirty="0"/>
          </a:p>
          <a:p>
            <a:endParaRPr lang="es-MX" dirty="0"/>
          </a:p>
          <a:p>
            <a:r>
              <a:rPr lang="es-MX" dirty="0"/>
              <a:t>Curso intersemestral de verano</a:t>
            </a:r>
          </a:p>
        </p:txBody>
      </p:sp>
      <p:sp>
        <p:nvSpPr>
          <p:cNvPr id="11" name="Freeform: Shape 10">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70"/>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3" name="Group 12">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1701611" y="285553"/>
            <a:ext cx="886141" cy="802496"/>
            <a:chOff x="10948005" y="3272152"/>
            <a:chExt cx="868640" cy="786648"/>
          </a:xfrm>
          <a:solidFill>
            <a:schemeClr val="accent1"/>
          </a:solidFill>
        </p:grpSpPr>
        <p:sp>
          <p:nvSpPr>
            <p:cNvPr id="14" name="Freeform: Shape 13">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Freeform: Shape 15">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1"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4" name="Picture 3" descr="Colorful papers stacked to forming a paper turbine">
            <a:extLst>
              <a:ext uri="{FF2B5EF4-FFF2-40B4-BE49-F238E27FC236}">
                <a16:creationId xmlns:a16="http://schemas.microsoft.com/office/drawing/2014/main" id="{5674C489-697F-4CF8-A744-EBE8A5CDB1C9}"/>
              </a:ext>
            </a:extLst>
          </p:cNvPr>
          <p:cNvPicPr>
            <a:picLocks noChangeAspect="1"/>
          </p:cNvPicPr>
          <p:nvPr/>
        </p:nvPicPr>
        <p:blipFill rotWithShape="1">
          <a:blip r:embed="rId2"/>
          <a:srcRect l="12994" r="25006"/>
          <a:stretch/>
        </p:blipFill>
        <p:spPr>
          <a:xfrm>
            <a:off x="6522720" y="10"/>
            <a:ext cx="5669280" cy="6857990"/>
          </a:xfrm>
          <a:prstGeom prst="rect">
            <a:avLst/>
          </a:prstGeom>
        </p:spPr>
      </p:pic>
    </p:spTree>
    <p:extLst>
      <p:ext uri="{BB962C8B-B14F-4D97-AF65-F5344CB8AC3E}">
        <p14:creationId xmlns:p14="http://schemas.microsoft.com/office/powerpoint/2010/main" val="953862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s-MX" altLang="es-MX" dirty="0"/>
              <a:t>Partes de una prueba estadística (o un test estadístico)</a:t>
            </a:r>
            <a:endParaRPr lang="en-US" altLang="es-MX" dirty="0"/>
          </a:p>
        </p:txBody>
      </p:sp>
      <p:sp>
        <p:nvSpPr>
          <p:cNvPr id="160771" name="Rectangle 3"/>
          <p:cNvSpPr>
            <a:spLocks noGrp="1" noChangeArrowheads="1"/>
          </p:cNvSpPr>
          <p:nvPr>
            <p:ph idx="1"/>
          </p:nvPr>
        </p:nvSpPr>
        <p:spPr/>
        <p:txBody>
          <a:bodyPr>
            <a:normAutofit/>
          </a:bodyPr>
          <a:lstStyle/>
          <a:p>
            <a:pPr marL="457189" indent="-457189">
              <a:buFont typeface="+mj-lt"/>
              <a:buAutoNum type="arabicPeriod"/>
            </a:pPr>
            <a:r>
              <a:rPr lang="es-MX" altLang="es-MX" sz="2400" dirty="0"/>
              <a:t>La hipótesis nula, H</a:t>
            </a:r>
            <a:r>
              <a:rPr lang="es-MX" altLang="es-MX" sz="2400" baseline="-25000" dirty="0"/>
              <a:t>0</a:t>
            </a:r>
            <a:r>
              <a:rPr lang="es-MX" altLang="es-MX" sz="2400" dirty="0"/>
              <a:t>:</a:t>
            </a:r>
          </a:p>
          <a:p>
            <a:pPr marL="173732" lvl="1" indent="0">
              <a:buNone/>
            </a:pPr>
            <a:r>
              <a:rPr lang="es-MX" altLang="es-MX" sz="2000" dirty="0"/>
              <a:t>Asume como cierta hasta que podamos demostrar lo contrario.</a:t>
            </a:r>
          </a:p>
          <a:p>
            <a:pPr marL="457189" indent="-457189">
              <a:buFont typeface="+mj-lt"/>
              <a:buAutoNum type="arabicPeriod"/>
            </a:pPr>
            <a:r>
              <a:rPr lang="es-MX" altLang="es-MX" sz="2400" dirty="0"/>
              <a:t>La hipótesis alternativa, Ha:</a:t>
            </a:r>
          </a:p>
          <a:p>
            <a:pPr marL="173732" lvl="1" indent="0">
              <a:buNone/>
            </a:pPr>
            <a:r>
              <a:rPr lang="es-MX" altLang="es-MX" sz="2000" dirty="0"/>
              <a:t>Será aceptado como cierto si podemos refutar H0</a:t>
            </a:r>
            <a:endParaRPr lang="en-US" altLang="es-MX" sz="2000" dirty="0"/>
          </a:p>
        </p:txBody>
      </p:sp>
      <p:sp>
        <p:nvSpPr>
          <p:cNvPr id="160789" name="Text Box 21"/>
          <p:cNvSpPr txBox="1">
            <a:spLocks noChangeArrowheads="1"/>
          </p:cNvSpPr>
          <p:nvPr/>
        </p:nvSpPr>
        <p:spPr bwMode="auto">
          <a:xfrm>
            <a:off x="2193236" y="4485118"/>
            <a:ext cx="7772400" cy="1200329"/>
          </a:xfrm>
          <a:prstGeom prst="rect">
            <a:avLst/>
          </a:prstGeom>
          <a:solidFill>
            <a:schemeClr val="bg1"/>
          </a:solidFill>
          <a:ln w="28575">
            <a:solidFill>
              <a:schemeClr val="accent2"/>
            </a:solidFill>
            <a:miter lim="800000"/>
            <a:headEnd/>
            <a:tailEnd/>
          </a:ln>
          <a:effectLst>
            <a:outerShdw dist="107763" dir="2700000" algn="ctr" rotWithShape="0">
              <a:schemeClr val="bg2"/>
            </a:outerShdw>
          </a:effectLst>
        </p:spPr>
        <p:txBody>
          <a:bodyPr>
            <a:spAutoFit/>
          </a:bodyPr>
          <a:lstStyle/>
          <a:p>
            <a:pPr>
              <a:spcBef>
                <a:spcPct val="50000"/>
              </a:spcBef>
            </a:pPr>
            <a:r>
              <a:rPr lang="es-MX" altLang="es-MX" u="sng" dirty="0"/>
              <a:t>Tribunal de justicia:</a:t>
            </a:r>
            <a:r>
              <a:rPr lang="es-MX" altLang="es-MX" dirty="0"/>
              <a:t>		</a:t>
            </a:r>
            <a:r>
              <a:rPr lang="es-MX" altLang="es-MX" u="sng" dirty="0"/>
              <a:t>Farmacéuticas:</a:t>
            </a:r>
          </a:p>
          <a:p>
            <a:pPr>
              <a:spcBef>
                <a:spcPct val="50000"/>
              </a:spcBef>
            </a:pPr>
            <a:r>
              <a:rPr lang="es-MX" altLang="es-MX" dirty="0">
                <a:solidFill>
                  <a:schemeClr val="accent2"/>
                </a:solidFill>
              </a:rPr>
              <a:t>H</a:t>
            </a:r>
            <a:r>
              <a:rPr lang="es-MX" altLang="es-MX" baseline="-25000" dirty="0">
                <a:solidFill>
                  <a:schemeClr val="accent2"/>
                </a:solidFill>
              </a:rPr>
              <a:t>0</a:t>
            </a:r>
            <a:r>
              <a:rPr lang="es-MX" altLang="es-MX" dirty="0">
                <a:solidFill>
                  <a:schemeClr val="accent2"/>
                </a:solidFill>
              </a:rPr>
              <a:t>: inocente	       	 H</a:t>
            </a:r>
            <a:r>
              <a:rPr lang="es-MX" altLang="es-MX" baseline="-25000" dirty="0">
                <a:solidFill>
                  <a:schemeClr val="accent2"/>
                </a:solidFill>
              </a:rPr>
              <a:t>0</a:t>
            </a:r>
            <a:r>
              <a:rPr lang="es-MX" altLang="es-MX" dirty="0">
                <a:solidFill>
                  <a:schemeClr val="accent2"/>
                </a:solidFill>
              </a:rPr>
              <a:t>: </a:t>
            </a:r>
            <a:r>
              <a:rPr lang="es-MX" altLang="es-MX" dirty="0">
                <a:solidFill>
                  <a:schemeClr val="accent2"/>
                </a:solidFill>
                <a:latin typeface="Symbol" panose="05050102010706020507" pitchFamily="18" charset="2"/>
              </a:rPr>
              <a:t>m</a:t>
            </a:r>
            <a:r>
              <a:rPr lang="es-MX" altLang="es-MX" dirty="0">
                <a:solidFill>
                  <a:schemeClr val="accent2"/>
                </a:solidFill>
              </a:rPr>
              <a:t> no excede las cantidades mínimas</a:t>
            </a:r>
          </a:p>
          <a:p>
            <a:pPr>
              <a:spcBef>
                <a:spcPct val="50000"/>
              </a:spcBef>
            </a:pPr>
            <a:r>
              <a:rPr lang="es-MX" altLang="es-MX" dirty="0">
                <a:solidFill>
                  <a:schemeClr val="accent2"/>
                </a:solidFill>
              </a:rPr>
              <a:t>H</a:t>
            </a:r>
            <a:r>
              <a:rPr lang="es-MX" altLang="es-MX" baseline="-25000" dirty="0">
                <a:solidFill>
                  <a:schemeClr val="accent2"/>
                </a:solidFill>
              </a:rPr>
              <a:t>a</a:t>
            </a:r>
            <a:r>
              <a:rPr lang="es-MX" altLang="es-MX" dirty="0">
                <a:solidFill>
                  <a:schemeClr val="accent2"/>
                </a:solidFill>
              </a:rPr>
              <a:t>: culpable	       	 H</a:t>
            </a:r>
            <a:r>
              <a:rPr lang="es-MX" altLang="es-MX" baseline="-25000" dirty="0">
                <a:solidFill>
                  <a:schemeClr val="accent2"/>
                </a:solidFill>
              </a:rPr>
              <a:t>a</a:t>
            </a:r>
            <a:r>
              <a:rPr lang="es-MX" altLang="es-MX" dirty="0">
                <a:solidFill>
                  <a:schemeClr val="accent2"/>
                </a:solidFill>
              </a:rPr>
              <a:t>: </a:t>
            </a:r>
            <a:r>
              <a:rPr lang="es-MX" altLang="es-MX" dirty="0">
                <a:solidFill>
                  <a:schemeClr val="accent2"/>
                </a:solidFill>
                <a:latin typeface="Symbol" panose="05050102010706020507" pitchFamily="18" charset="2"/>
              </a:rPr>
              <a:t>m</a:t>
            </a:r>
            <a:r>
              <a:rPr lang="es-MX" altLang="es-MX" dirty="0">
                <a:solidFill>
                  <a:schemeClr val="accent2"/>
                </a:solidFill>
              </a:rPr>
              <a:t> excede las cantidades mínimas</a:t>
            </a:r>
          </a:p>
        </p:txBody>
      </p:sp>
    </p:spTree>
    <p:extLst>
      <p:ext uri="{BB962C8B-B14F-4D97-AF65-F5344CB8AC3E}">
        <p14:creationId xmlns:p14="http://schemas.microsoft.com/office/powerpoint/2010/main" val="3794474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lstStyle/>
          <a:p>
            <a:r>
              <a:rPr lang="es-MX" altLang="es-MX" dirty="0"/>
              <a:t>Partes de una prueba estadística (o un test estadístico)</a:t>
            </a:r>
            <a:endParaRPr lang="en-US" altLang="es-MX" dirty="0"/>
          </a:p>
        </p:txBody>
      </p:sp>
      <p:sp>
        <p:nvSpPr>
          <p:cNvPr id="228355" name="Rectangle 3"/>
          <p:cNvSpPr>
            <a:spLocks noGrp="1" noChangeArrowheads="1"/>
          </p:cNvSpPr>
          <p:nvPr>
            <p:ph idx="1"/>
          </p:nvPr>
        </p:nvSpPr>
        <p:spPr/>
        <p:txBody>
          <a:bodyPr>
            <a:normAutofit fontScale="92500" lnSpcReduction="10000"/>
          </a:bodyPr>
          <a:lstStyle/>
          <a:p>
            <a:pPr marL="457189" indent="-457189">
              <a:buFont typeface="+mj-lt"/>
              <a:buAutoNum type="arabicPeriod" startAt="3"/>
            </a:pPr>
            <a:r>
              <a:rPr lang="es-MX" altLang="es-MX" sz="2400" dirty="0"/>
              <a:t>El estadístico de prueba:</a:t>
            </a:r>
          </a:p>
          <a:p>
            <a:pPr marL="173732" lvl="1" indent="0">
              <a:buNone/>
            </a:pPr>
            <a:r>
              <a:rPr lang="es-MX" altLang="es-MX" sz="2000" dirty="0"/>
              <a:t>Un sol estadístico calculado a partir de la muestra que nos permita rechazar o no rechazar H</a:t>
            </a:r>
            <a:r>
              <a:rPr lang="es-MX" altLang="es-MX" sz="2000" baseline="-25000" dirty="0"/>
              <a:t>0</a:t>
            </a:r>
            <a:r>
              <a:rPr lang="es-MX" altLang="es-MX" sz="2000" dirty="0"/>
              <a:t>, y</a:t>
            </a:r>
          </a:p>
          <a:p>
            <a:pPr marL="173732" lvl="1" indent="0">
              <a:buNone/>
            </a:pPr>
            <a:endParaRPr lang="es-MX" altLang="es-MX" sz="2133" dirty="0"/>
          </a:p>
          <a:p>
            <a:pPr marL="173732" lvl="1" indent="0">
              <a:buNone/>
            </a:pPr>
            <a:r>
              <a:rPr lang="es-MX" altLang="es-MX" sz="2133" dirty="0"/>
              <a:t>4. 1  </a:t>
            </a:r>
            <a:r>
              <a:rPr lang="es-MX" altLang="es-MX" sz="2400" dirty="0"/>
              <a:t>Valor-p</a:t>
            </a:r>
            <a:r>
              <a:rPr lang="es-MX" altLang="es-MX" sz="2133" dirty="0"/>
              <a:t>:</a:t>
            </a:r>
          </a:p>
          <a:p>
            <a:pPr marL="173732" lvl="1" indent="0">
              <a:buNone/>
            </a:pPr>
            <a:r>
              <a:rPr lang="es-MX" altLang="es-MX" sz="2000" dirty="0"/>
              <a:t>Una probabilidad, calculada a partir de la estadística de prueba que mide si la estadística de prueba es probable o improbable, suponiendo que H0 es verdadera.</a:t>
            </a:r>
          </a:p>
          <a:p>
            <a:pPr marL="173732" lvl="1" indent="0">
              <a:buNone/>
            </a:pPr>
            <a:r>
              <a:rPr lang="es-MX" altLang="es-MX" dirty="0"/>
              <a:t>4.2 </a:t>
            </a:r>
            <a:r>
              <a:rPr lang="es-MX" altLang="es-MX" sz="2400" dirty="0"/>
              <a:t>La región de rechazo:</a:t>
            </a:r>
          </a:p>
          <a:p>
            <a:pPr marL="173732" lvl="1" indent="0">
              <a:buNone/>
            </a:pPr>
            <a:r>
              <a:rPr lang="es-MX" altLang="es-MX" sz="2000" dirty="0"/>
              <a:t>Una regla que nos dice para qué valores de la estadística de prueba, o para los que p-valores, la hipótesis nula debe ser rechazada.</a:t>
            </a:r>
            <a:endParaRPr lang="en-US" altLang="es-MX" sz="2000" dirty="0"/>
          </a:p>
        </p:txBody>
      </p:sp>
    </p:spTree>
    <p:extLst>
      <p:ext uri="{BB962C8B-B14F-4D97-AF65-F5344CB8AC3E}">
        <p14:creationId xmlns:p14="http://schemas.microsoft.com/office/powerpoint/2010/main" val="1564812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es-MX" altLang="es-MX" dirty="0"/>
              <a:t>Partes de una prueba estadística (o un test estadístico)</a:t>
            </a:r>
            <a:endParaRPr lang="en-US" altLang="es-MX" dirty="0"/>
          </a:p>
        </p:txBody>
      </p:sp>
      <p:sp>
        <p:nvSpPr>
          <p:cNvPr id="229379" name="Rectangle 3"/>
          <p:cNvSpPr>
            <a:spLocks noGrp="1" noChangeArrowheads="1"/>
          </p:cNvSpPr>
          <p:nvPr>
            <p:ph idx="1"/>
          </p:nvPr>
        </p:nvSpPr>
        <p:spPr/>
        <p:txBody>
          <a:bodyPr>
            <a:normAutofit/>
          </a:bodyPr>
          <a:lstStyle/>
          <a:p>
            <a:pPr marL="457189" indent="-457189">
              <a:buFont typeface="+mj-lt"/>
              <a:buAutoNum type="arabicPeriod" startAt="5"/>
            </a:pPr>
            <a:r>
              <a:rPr lang="es-MX" altLang="es-MX" sz="2800" dirty="0"/>
              <a:t> Conclusión:</a:t>
            </a:r>
          </a:p>
          <a:p>
            <a:pPr marL="173732" lvl="1" indent="0">
              <a:buNone/>
            </a:pPr>
            <a:r>
              <a:rPr lang="es-MX" altLang="es-MX" sz="2400" dirty="0"/>
              <a:t>"Rechazar H</a:t>
            </a:r>
            <a:r>
              <a:rPr lang="es-MX" altLang="es-MX" sz="2400" baseline="-25000" dirty="0"/>
              <a:t>0</a:t>
            </a:r>
            <a:r>
              <a:rPr lang="es-MX" altLang="es-MX" sz="2400" dirty="0"/>
              <a:t>" o "No rechazar H</a:t>
            </a:r>
            <a:r>
              <a:rPr lang="es-MX" altLang="es-MX" sz="2400" baseline="-25000" dirty="0"/>
              <a:t>0</a:t>
            </a:r>
            <a:r>
              <a:rPr lang="es-MX" altLang="es-MX" sz="2400" dirty="0"/>
              <a:t>", junto con una declaración sobre la fiabilidad de su conclusión.</a:t>
            </a:r>
          </a:p>
          <a:p>
            <a:r>
              <a:rPr lang="es-MX" altLang="es-MX" sz="2400" dirty="0"/>
              <a:t>¿Cómo decidir cuándo rechazar H</a:t>
            </a:r>
            <a:r>
              <a:rPr lang="es-MX" altLang="es-MX" sz="2400" baseline="-25000" dirty="0"/>
              <a:t>0</a:t>
            </a:r>
            <a:r>
              <a:rPr lang="es-MX" altLang="es-MX" sz="2400" dirty="0"/>
              <a:t>?</a:t>
            </a:r>
          </a:p>
          <a:p>
            <a:r>
              <a:rPr lang="es-MX" altLang="es-MX" sz="2400" dirty="0"/>
              <a:t>Depende del nivel de significancia, </a:t>
            </a:r>
            <a:r>
              <a:rPr lang="es-MX" altLang="es-MX" sz="2400" dirty="0">
                <a:latin typeface="Symbol" panose="05050102010706020507" pitchFamily="18" charset="2"/>
              </a:rPr>
              <a:t>a</a:t>
            </a:r>
            <a:r>
              <a:rPr lang="es-MX" altLang="es-MX" sz="2400" dirty="0"/>
              <a:t>, </a:t>
            </a:r>
            <a:r>
              <a:rPr lang="es-MX" altLang="es-MX" sz="2400" dirty="0">
                <a:effectLst>
                  <a:outerShdw blurRad="38100" dist="38100" dir="2700000" algn="tl">
                    <a:srgbClr val="000000">
                      <a:alpha val="43137"/>
                    </a:srgbClr>
                  </a:outerShdw>
                </a:effectLst>
              </a:rPr>
              <a:t>el riesgo máximo tolerable que desea tener de cometer un error</a:t>
            </a:r>
            <a:r>
              <a:rPr lang="es-MX" altLang="es-MX" sz="2400" dirty="0"/>
              <a:t>, si decide rechazar H</a:t>
            </a:r>
            <a:r>
              <a:rPr lang="es-MX" altLang="es-MX" sz="2400" baseline="-25000" dirty="0"/>
              <a:t>0</a:t>
            </a:r>
            <a:r>
              <a:rPr lang="es-MX" altLang="es-MX" sz="2400" dirty="0"/>
              <a:t>.</a:t>
            </a:r>
          </a:p>
          <a:p>
            <a:r>
              <a:rPr lang="es-MX" altLang="es-MX" sz="2400" dirty="0"/>
              <a:t>Por lo general, el nivel de significancia es </a:t>
            </a:r>
            <a:r>
              <a:rPr lang="es-MX" altLang="es-MX" sz="2400" dirty="0">
                <a:latin typeface="Symbol" panose="05050102010706020507" pitchFamily="18" charset="2"/>
              </a:rPr>
              <a:t>a</a:t>
            </a:r>
            <a:r>
              <a:rPr lang="es-MX" altLang="es-MX" sz="2400" dirty="0"/>
              <a:t> = 0.01 o </a:t>
            </a:r>
            <a:r>
              <a:rPr lang="es-MX" altLang="es-MX" sz="2400" dirty="0">
                <a:latin typeface="Symbol" panose="05050102010706020507" pitchFamily="18" charset="2"/>
              </a:rPr>
              <a:t>a</a:t>
            </a:r>
            <a:r>
              <a:rPr lang="es-MX" altLang="es-MX" sz="2400" dirty="0"/>
              <a:t> = 0.05.</a:t>
            </a:r>
            <a:endParaRPr lang="en-US" altLang="es-MX" sz="2400" dirty="0"/>
          </a:p>
        </p:txBody>
      </p:sp>
    </p:spTree>
    <p:extLst>
      <p:ext uri="{BB962C8B-B14F-4D97-AF65-F5344CB8AC3E}">
        <p14:creationId xmlns:p14="http://schemas.microsoft.com/office/powerpoint/2010/main" val="1731026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s-ES" altLang="es-MX"/>
              <a:t>Tipos de prueba de hipótesis</a:t>
            </a:r>
          </a:p>
        </p:txBody>
      </p:sp>
      <p:sp>
        <p:nvSpPr>
          <p:cNvPr id="6147" name="Rectangle 3"/>
          <p:cNvSpPr>
            <a:spLocks noChangeArrowheads="1"/>
          </p:cNvSpPr>
          <p:nvPr/>
        </p:nvSpPr>
        <p:spPr bwMode="auto">
          <a:xfrm>
            <a:off x="1007435" y="1915502"/>
            <a:ext cx="5664629"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buClr>
                <a:schemeClr val="accent1"/>
              </a:buClr>
              <a:buSzPct val="65000"/>
              <a:buFont typeface="Wingdings" panose="05000000000000000000" pitchFamily="2" charset="2"/>
              <a:buChar char="n"/>
            </a:pPr>
            <a:r>
              <a:rPr lang="es-PE" altLang="es-MX" sz="2800" dirty="0">
                <a:latin typeface="+mn-lt"/>
              </a:rPr>
              <a:t>Prueba bilateral o de dos colas:</a:t>
            </a:r>
            <a:endParaRPr lang="es-ES" altLang="es-MX" sz="2800" dirty="0">
              <a:latin typeface="+mn-lt"/>
            </a:endParaRPr>
          </a:p>
        </p:txBody>
      </p:sp>
      <p:graphicFrame>
        <p:nvGraphicFramePr>
          <p:cNvPr id="27656" name="Object 4"/>
          <p:cNvGraphicFramePr>
            <a:graphicFrameLocks noChangeAspect="1"/>
          </p:cNvGraphicFramePr>
          <p:nvPr/>
        </p:nvGraphicFramePr>
        <p:xfrm>
          <a:off x="1487489" y="3097999"/>
          <a:ext cx="1817687" cy="1211263"/>
        </p:xfrm>
        <a:graphic>
          <a:graphicData uri="http://schemas.openxmlformats.org/presentationml/2006/ole">
            <mc:AlternateContent xmlns:mc="http://schemas.openxmlformats.org/markup-compatibility/2006">
              <mc:Choice xmlns:v="urn:schemas-microsoft-com:vml" Requires="v">
                <p:oleObj name="Ecuación" r:id="rId2" imgW="685800" imgH="457200" progId="Equation.3">
                  <p:embed/>
                </p:oleObj>
              </mc:Choice>
              <mc:Fallback>
                <p:oleObj name="Ecuación" r:id="rId2" imgW="685800" imgH="457200" progId="Equation.3">
                  <p:embed/>
                  <p:pic>
                    <p:nvPicPr>
                      <p:cNvPr id="2765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489" y="3097999"/>
                        <a:ext cx="1817687" cy="1211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765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9830" y="2551715"/>
            <a:ext cx="5800725" cy="3562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5">
            <p14:nvContentPartPr>
              <p14:cNvPr id="3" name="Entrada de lápiz 2">
                <a:extLst>
                  <a:ext uri="{FF2B5EF4-FFF2-40B4-BE49-F238E27FC236}">
                    <a16:creationId xmlns:a16="http://schemas.microsoft.com/office/drawing/2014/main" id="{B4A21F38-E871-AA96-E4AD-2390A3D628F7}"/>
                  </a:ext>
                </a:extLst>
              </p14:cNvPr>
              <p14:cNvContentPartPr/>
              <p14:nvPr/>
            </p14:nvContentPartPr>
            <p14:xfrm>
              <a:off x="132840" y="-360"/>
              <a:ext cx="10044000" cy="6372360"/>
            </p14:xfrm>
          </p:contentPart>
        </mc:Choice>
        <mc:Fallback>
          <p:pic>
            <p:nvPicPr>
              <p:cNvPr id="3" name="Entrada de lápiz 2">
                <a:extLst>
                  <a:ext uri="{FF2B5EF4-FFF2-40B4-BE49-F238E27FC236}">
                    <a16:creationId xmlns:a16="http://schemas.microsoft.com/office/drawing/2014/main" id="{B4A21F38-E871-AA96-E4AD-2390A3D628F7}"/>
                  </a:ext>
                </a:extLst>
              </p:cNvPr>
              <p:cNvPicPr/>
              <p:nvPr/>
            </p:nvPicPr>
            <p:blipFill>
              <a:blip r:embed="rId6"/>
              <a:stretch>
                <a:fillRect/>
              </a:stretch>
            </p:blipFill>
            <p:spPr>
              <a:xfrm>
                <a:off x="123480" y="-9720"/>
                <a:ext cx="10062720" cy="6391080"/>
              </a:xfrm>
              <a:prstGeom prst="rect">
                <a:avLst/>
              </a:prstGeom>
            </p:spPr>
          </p:pic>
        </mc:Fallback>
      </mc:AlternateContent>
    </p:spTree>
    <p:extLst>
      <p:ext uri="{BB962C8B-B14F-4D97-AF65-F5344CB8AC3E}">
        <p14:creationId xmlns:p14="http://schemas.microsoft.com/office/powerpoint/2010/main" val="2128654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lstStyle/>
          <a:p>
            <a:r>
              <a:rPr lang="es-ES" altLang="es-MX" dirty="0"/>
              <a:t>Tipos de prueba de hipótesis</a:t>
            </a:r>
          </a:p>
        </p:txBody>
      </p:sp>
      <p:sp>
        <p:nvSpPr>
          <p:cNvPr id="6147" name="Rectangle 3"/>
          <p:cNvSpPr>
            <a:spLocks noChangeArrowheads="1"/>
          </p:cNvSpPr>
          <p:nvPr/>
        </p:nvSpPr>
        <p:spPr bwMode="auto">
          <a:xfrm>
            <a:off x="821057" y="1618829"/>
            <a:ext cx="52562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buClr>
                <a:schemeClr val="accent1"/>
              </a:buClr>
              <a:buSzPct val="65000"/>
              <a:buFont typeface="Wingdings" panose="05000000000000000000" pitchFamily="2" charset="2"/>
              <a:buChar char="n"/>
            </a:pPr>
            <a:r>
              <a:rPr lang="es-PE" altLang="es-MX" sz="2800" dirty="0">
                <a:latin typeface="Garamond" panose="02020404030301010803" pitchFamily="18" charset="0"/>
              </a:rPr>
              <a:t>Prueba unilateral derecha:</a:t>
            </a:r>
            <a:endParaRPr lang="es-ES" altLang="es-MX" sz="2800" dirty="0">
              <a:latin typeface="Garamond" panose="02020404030301010803" pitchFamily="18" charset="0"/>
            </a:endParaRPr>
          </a:p>
        </p:txBody>
      </p:sp>
      <p:sp>
        <p:nvSpPr>
          <p:cNvPr id="2" name="Rectangle 3"/>
          <p:cNvSpPr>
            <a:spLocks noChangeArrowheads="1"/>
          </p:cNvSpPr>
          <p:nvPr/>
        </p:nvSpPr>
        <p:spPr bwMode="auto">
          <a:xfrm>
            <a:off x="1095375" y="3970827"/>
            <a:ext cx="52562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buClr>
                <a:schemeClr val="accent1"/>
              </a:buClr>
              <a:buSzPct val="65000"/>
              <a:buFont typeface="Wingdings" panose="05000000000000000000" pitchFamily="2" charset="2"/>
              <a:buChar char="n"/>
            </a:pPr>
            <a:r>
              <a:rPr lang="es-PE" altLang="es-MX" sz="2800" dirty="0">
                <a:latin typeface="Garamond" panose="02020404030301010803" pitchFamily="18" charset="0"/>
              </a:rPr>
              <a:t>Prueba unilateral izquierda:</a:t>
            </a:r>
            <a:endParaRPr lang="es-ES" altLang="es-MX" sz="2800" dirty="0">
              <a:latin typeface="Garamond" panose="02020404030301010803" pitchFamily="18" charset="0"/>
            </a:endParaRPr>
          </a:p>
        </p:txBody>
      </p:sp>
      <p:pic>
        <p:nvPicPr>
          <p:cNvPr id="36873"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1589" y="1802035"/>
            <a:ext cx="4392612" cy="26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5907" y="4131601"/>
            <a:ext cx="4459287"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6875" name="Object 4"/>
          <p:cNvGraphicFramePr>
            <a:graphicFrameLocks noChangeAspect="1"/>
          </p:cNvGraphicFramePr>
          <p:nvPr/>
        </p:nvGraphicFramePr>
        <p:xfrm>
          <a:off x="3885407" y="2238492"/>
          <a:ext cx="1584325" cy="1055688"/>
        </p:xfrm>
        <a:graphic>
          <a:graphicData uri="http://schemas.openxmlformats.org/presentationml/2006/ole">
            <mc:AlternateContent xmlns:mc="http://schemas.openxmlformats.org/markup-compatibility/2006">
              <mc:Choice xmlns:v="urn:schemas-microsoft-com:vml" Requires="v">
                <p:oleObj name="Ecuación" r:id="rId4" imgW="685800" imgH="457200" progId="Equation.3">
                  <p:embed/>
                </p:oleObj>
              </mc:Choice>
              <mc:Fallback>
                <p:oleObj name="Ecuación" r:id="rId4" imgW="685800" imgH="457200" progId="Equation.3">
                  <p:embed/>
                  <p:pic>
                    <p:nvPicPr>
                      <p:cNvPr id="3687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5407" y="2238492"/>
                        <a:ext cx="1584325" cy="1055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76" name="Object 4"/>
          <p:cNvGraphicFramePr>
            <a:graphicFrameLocks noChangeAspect="1"/>
          </p:cNvGraphicFramePr>
          <p:nvPr/>
        </p:nvGraphicFramePr>
        <p:xfrm>
          <a:off x="3975102" y="5349213"/>
          <a:ext cx="1584325" cy="1055688"/>
        </p:xfrm>
        <a:graphic>
          <a:graphicData uri="http://schemas.openxmlformats.org/presentationml/2006/ole">
            <mc:AlternateContent xmlns:mc="http://schemas.openxmlformats.org/markup-compatibility/2006">
              <mc:Choice xmlns:v="urn:schemas-microsoft-com:vml" Requires="v">
                <p:oleObj name="Ecuación" r:id="rId6" imgW="685800" imgH="457200" progId="Equation.3">
                  <p:embed/>
                </p:oleObj>
              </mc:Choice>
              <mc:Fallback>
                <p:oleObj name="Ecuación" r:id="rId6" imgW="685800" imgH="457200" progId="Equation.3">
                  <p:embed/>
                  <p:pic>
                    <p:nvPicPr>
                      <p:cNvPr id="3687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5102" y="5349213"/>
                        <a:ext cx="1584325" cy="1055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8">
            <p14:nvContentPartPr>
              <p14:cNvPr id="3" name="Entrada de lápiz 2">
                <a:extLst>
                  <a:ext uri="{FF2B5EF4-FFF2-40B4-BE49-F238E27FC236}">
                    <a16:creationId xmlns:a16="http://schemas.microsoft.com/office/drawing/2014/main" id="{119F587C-9390-A44D-9F03-C89E00F20737}"/>
                  </a:ext>
                </a:extLst>
              </p14:cNvPr>
              <p14:cNvContentPartPr/>
              <p14:nvPr/>
            </p14:nvContentPartPr>
            <p14:xfrm>
              <a:off x="4872240" y="2566440"/>
              <a:ext cx="178560" cy="34560"/>
            </p14:xfrm>
          </p:contentPart>
        </mc:Choice>
        <mc:Fallback xmlns="">
          <p:pic>
            <p:nvPicPr>
              <p:cNvPr id="3" name="Entrada de lápiz 2">
                <a:extLst>
                  <a:ext uri="{FF2B5EF4-FFF2-40B4-BE49-F238E27FC236}">
                    <a16:creationId xmlns:a16="http://schemas.microsoft.com/office/drawing/2014/main" id="{119F587C-9390-A44D-9F03-C89E00F20737}"/>
                  </a:ext>
                </a:extLst>
              </p:cNvPr>
              <p:cNvPicPr/>
              <p:nvPr/>
            </p:nvPicPr>
            <p:blipFill>
              <a:blip r:embed="rId10"/>
              <a:stretch>
                <a:fillRect/>
              </a:stretch>
            </p:blipFill>
            <p:spPr>
              <a:xfrm>
                <a:off x="4862880" y="2557080"/>
                <a:ext cx="19728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4" name="Entrada de lápiz 3">
                <a:extLst>
                  <a:ext uri="{FF2B5EF4-FFF2-40B4-BE49-F238E27FC236}">
                    <a16:creationId xmlns:a16="http://schemas.microsoft.com/office/drawing/2014/main" id="{9FC98390-F9CE-9DE3-7BCD-975CF4F459A7}"/>
                  </a:ext>
                </a:extLst>
              </p14:cNvPr>
              <p14:cNvContentPartPr/>
              <p14:nvPr/>
            </p14:nvContentPartPr>
            <p14:xfrm>
              <a:off x="3076200" y="2415960"/>
              <a:ext cx="7590240" cy="3980520"/>
            </p14:xfrm>
          </p:contentPart>
        </mc:Choice>
        <mc:Fallback>
          <p:pic>
            <p:nvPicPr>
              <p:cNvPr id="4" name="Entrada de lápiz 3">
                <a:extLst>
                  <a:ext uri="{FF2B5EF4-FFF2-40B4-BE49-F238E27FC236}">
                    <a16:creationId xmlns:a16="http://schemas.microsoft.com/office/drawing/2014/main" id="{9FC98390-F9CE-9DE3-7BCD-975CF4F459A7}"/>
                  </a:ext>
                </a:extLst>
              </p:cNvPr>
              <p:cNvPicPr/>
              <p:nvPr/>
            </p:nvPicPr>
            <p:blipFill>
              <a:blip r:embed="rId12"/>
              <a:stretch>
                <a:fillRect/>
              </a:stretch>
            </p:blipFill>
            <p:spPr>
              <a:xfrm>
                <a:off x="3066840" y="2406600"/>
                <a:ext cx="7608960" cy="3999240"/>
              </a:xfrm>
              <a:prstGeom prst="rect">
                <a:avLst/>
              </a:prstGeom>
            </p:spPr>
          </p:pic>
        </mc:Fallback>
      </mc:AlternateContent>
    </p:spTree>
    <p:extLst>
      <p:ext uri="{BB962C8B-B14F-4D97-AF65-F5344CB8AC3E}">
        <p14:creationId xmlns:p14="http://schemas.microsoft.com/office/powerpoint/2010/main" val="1616920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en-US" altLang="es-MX" dirty="0" err="1"/>
              <a:t>Estadístico</a:t>
            </a:r>
            <a:r>
              <a:rPr lang="en-US" altLang="es-MX" dirty="0"/>
              <a:t> de </a:t>
            </a:r>
            <a:r>
              <a:rPr lang="en-US" altLang="es-MX" dirty="0" err="1"/>
              <a:t>Prueba</a:t>
            </a:r>
            <a:endParaRPr lang="en-US" altLang="es-MX" dirty="0"/>
          </a:p>
        </p:txBody>
      </p:sp>
      <p:sp>
        <p:nvSpPr>
          <p:cNvPr id="233475" name="Rectangle 3"/>
          <p:cNvSpPr>
            <a:spLocks noGrp="1" noChangeArrowheads="1"/>
          </p:cNvSpPr>
          <p:nvPr>
            <p:ph idx="1"/>
          </p:nvPr>
        </p:nvSpPr>
        <p:spPr/>
        <p:txBody>
          <a:bodyPr anchor="t"/>
          <a:lstStyle/>
          <a:p>
            <a:r>
              <a:rPr lang="es-MX" altLang="es-MX" dirty="0"/>
              <a:t>Supongamos en primer lugar que H0 es verdadera. La media </a:t>
            </a:r>
            <a:r>
              <a:rPr lang="es-MX" altLang="es-MX" dirty="0" err="1"/>
              <a:t>muestral</a:t>
            </a:r>
            <a:r>
              <a:rPr lang="es-MX" altLang="es-MX" dirty="0"/>
              <a:t>     es nuestra mejor estimación de m, y la usamos en una forma estandarizada como la estadística de prueba:</a:t>
            </a:r>
            <a:endParaRPr lang="en-US" altLang="es-MX" dirty="0"/>
          </a:p>
          <a:p>
            <a:endParaRPr lang="en-US" altLang="es-MX" dirty="0"/>
          </a:p>
        </p:txBody>
      </p:sp>
      <p:graphicFrame>
        <p:nvGraphicFramePr>
          <p:cNvPr id="233480" name="Object 8"/>
          <p:cNvGraphicFramePr>
            <a:graphicFrameLocks noChangeAspect="1"/>
          </p:cNvGraphicFramePr>
          <p:nvPr/>
        </p:nvGraphicFramePr>
        <p:xfrm>
          <a:off x="9840416" y="2057400"/>
          <a:ext cx="385763" cy="457200"/>
        </p:xfrm>
        <a:graphic>
          <a:graphicData uri="http://schemas.openxmlformats.org/presentationml/2006/ole">
            <mc:AlternateContent xmlns:mc="http://schemas.openxmlformats.org/markup-compatibility/2006">
              <mc:Choice xmlns:v="urn:schemas-microsoft-com:vml" Requires="v">
                <p:oleObj name="Equation" r:id="rId2" imgW="139680" imgH="164880" progId="Equation.3">
                  <p:embed/>
                </p:oleObj>
              </mc:Choice>
              <mc:Fallback>
                <p:oleObj name="Equation" r:id="rId2" imgW="139680" imgH="164880" progId="Equation.3">
                  <p:embed/>
                  <p:pic>
                    <p:nvPicPr>
                      <p:cNvPr id="233480" name="Object 8"/>
                      <p:cNvPicPr>
                        <a:picLocks noChangeAspect="1" noChangeArrowheads="1"/>
                      </p:cNvPicPr>
                      <p:nvPr/>
                    </p:nvPicPr>
                    <p:blipFill>
                      <a:blip r:embed="rId3"/>
                      <a:srcRect/>
                      <a:stretch>
                        <a:fillRect/>
                      </a:stretch>
                    </p:blipFill>
                    <p:spPr bwMode="auto">
                      <a:xfrm>
                        <a:off x="9840416" y="2057400"/>
                        <a:ext cx="3857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481" name="Object 9"/>
          <p:cNvGraphicFramePr>
            <a:graphicFrameLocks noChangeAspect="1"/>
          </p:cNvGraphicFramePr>
          <p:nvPr/>
        </p:nvGraphicFramePr>
        <p:xfrm>
          <a:off x="4495801" y="3581402"/>
          <a:ext cx="3602039" cy="1216025"/>
        </p:xfrm>
        <a:graphic>
          <a:graphicData uri="http://schemas.openxmlformats.org/presentationml/2006/ole">
            <mc:AlternateContent xmlns:mc="http://schemas.openxmlformats.org/markup-compatibility/2006">
              <mc:Choice xmlns:v="urn:schemas-microsoft-com:vml" Requires="v">
                <p:oleObj name="Equation" r:id="rId4" imgW="1244520" imgH="419040" progId="Equation.3">
                  <p:embed/>
                </p:oleObj>
              </mc:Choice>
              <mc:Fallback>
                <p:oleObj name="Equation" r:id="rId4" imgW="1244520" imgH="419040" progId="Equation.3">
                  <p:embed/>
                  <p:pic>
                    <p:nvPicPr>
                      <p:cNvPr id="233481" name="Object 9"/>
                      <p:cNvPicPr>
                        <a:picLocks noChangeAspect="1" noChangeArrowheads="1"/>
                      </p:cNvPicPr>
                      <p:nvPr/>
                    </p:nvPicPr>
                    <p:blipFill>
                      <a:blip r:embed="rId5"/>
                      <a:srcRect/>
                      <a:stretch>
                        <a:fillRect/>
                      </a:stretch>
                    </p:blipFill>
                    <p:spPr bwMode="auto">
                      <a:xfrm>
                        <a:off x="4495801" y="3581402"/>
                        <a:ext cx="3602039" cy="1216025"/>
                      </a:xfrm>
                      <a:prstGeom prst="rect">
                        <a:avLst/>
                      </a:prstGeom>
                      <a:solidFill>
                        <a:schemeClr val="bg1"/>
                      </a:solidFill>
                      <a:ln w="28575">
                        <a:solidFill>
                          <a:schemeClr val="accent2"/>
                        </a:solidFill>
                        <a:miter lim="800000"/>
                        <a:headEnd/>
                        <a:tailEnd/>
                      </a:ln>
                      <a:effectLst>
                        <a:outerShdw dist="107763" dir="2700000" algn="ctr" rotWithShape="0">
                          <a:srgbClr val="808080"/>
                        </a:outerShdw>
                      </a:effectLst>
                    </p:spPr>
                  </p:pic>
                </p:oleObj>
              </mc:Fallback>
            </mc:AlternateContent>
          </a:graphicData>
        </a:graphic>
      </p:graphicFrame>
      <p:sp>
        <p:nvSpPr>
          <p:cNvPr id="233485" name="Text Box 13"/>
          <p:cNvSpPr txBox="1">
            <a:spLocks noChangeArrowheads="1"/>
          </p:cNvSpPr>
          <p:nvPr/>
        </p:nvSpPr>
        <p:spPr bwMode="auto">
          <a:xfrm>
            <a:off x="1164860" y="5259071"/>
            <a:ext cx="82296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MX" altLang="es-MX" sz="2800" dirty="0"/>
              <a:t>Dado que     tiene una distribución normal aproximada, con media </a:t>
            </a:r>
            <a:r>
              <a:rPr lang="es-MX" altLang="es-MX" sz="2800" dirty="0">
                <a:latin typeface="Symbol" panose="05050102010706020507" pitchFamily="18" charset="2"/>
              </a:rPr>
              <a:t>m</a:t>
            </a:r>
            <a:r>
              <a:rPr lang="es-MX" altLang="es-MX" sz="2800" baseline="-25000" dirty="0">
                <a:latin typeface="Symbol" panose="05050102010706020507" pitchFamily="18" charset="2"/>
              </a:rPr>
              <a:t>0</a:t>
            </a:r>
            <a:r>
              <a:rPr lang="es-MX" altLang="es-MX" sz="2800" dirty="0"/>
              <a:t> con una desviación estándar</a:t>
            </a:r>
            <a:r>
              <a:rPr lang="en-US" altLang="es-MX" sz="1600" dirty="0"/>
              <a:t>.</a:t>
            </a:r>
          </a:p>
        </p:txBody>
      </p:sp>
      <p:graphicFrame>
        <p:nvGraphicFramePr>
          <p:cNvPr id="233486" name="Object 14"/>
          <p:cNvGraphicFramePr>
            <a:graphicFrameLocks noChangeAspect="1"/>
          </p:cNvGraphicFramePr>
          <p:nvPr/>
        </p:nvGraphicFramePr>
        <p:xfrm>
          <a:off x="5404909" y="5527548"/>
          <a:ext cx="385763" cy="457200"/>
        </p:xfrm>
        <a:graphic>
          <a:graphicData uri="http://schemas.openxmlformats.org/presentationml/2006/ole">
            <mc:AlternateContent xmlns:mc="http://schemas.openxmlformats.org/markup-compatibility/2006">
              <mc:Choice xmlns:v="urn:schemas-microsoft-com:vml" Requires="v">
                <p:oleObj name="Equation" r:id="rId6" imgW="139680" imgH="164880" progId="Equation.3">
                  <p:embed/>
                </p:oleObj>
              </mc:Choice>
              <mc:Fallback>
                <p:oleObj name="Equation" r:id="rId6" imgW="139680" imgH="164880" progId="Equation.3">
                  <p:embed/>
                  <p:pic>
                    <p:nvPicPr>
                      <p:cNvPr id="233486" name="Object 14"/>
                      <p:cNvPicPr>
                        <a:picLocks noChangeAspect="1" noChangeArrowheads="1"/>
                      </p:cNvPicPr>
                      <p:nvPr/>
                    </p:nvPicPr>
                    <p:blipFill>
                      <a:blip r:embed="rId7"/>
                      <a:srcRect/>
                      <a:stretch>
                        <a:fillRect/>
                      </a:stretch>
                    </p:blipFill>
                    <p:spPr bwMode="auto">
                      <a:xfrm>
                        <a:off x="5404909" y="5527548"/>
                        <a:ext cx="3857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487" name="Object 15"/>
          <p:cNvGraphicFramePr>
            <a:graphicFrameLocks noChangeAspect="1"/>
          </p:cNvGraphicFramePr>
          <p:nvPr/>
        </p:nvGraphicFramePr>
        <p:xfrm>
          <a:off x="8304245" y="5722811"/>
          <a:ext cx="990600" cy="523875"/>
        </p:xfrm>
        <a:graphic>
          <a:graphicData uri="http://schemas.openxmlformats.org/presentationml/2006/ole">
            <mc:AlternateContent xmlns:mc="http://schemas.openxmlformats.org/markup-compatibility/2006">
              <mc:Choice xmlns:v="urn:schemas-microsoft-com:vml" Requires="v">
                <p:oleObj name="Equation" r:id="rId8" imgW="431640" imgH="228600" progId="Equation.3">
                  <p:embed/>
                </p:oleObj>
              </mc:Choice>
              <mc:Fallback>
                <p:oleObj name="Equation" r:id="rId8" imgW="431640" imgH="228600" progId="Equation.3">
                  <p:embed/>
                  <p:pic>
                    <p:nvPicPr>
                      <p:cNvPr id="233487" name="Object 15"/>
                      <p:cNvPicPr>
                        <a:picLocks noChangeAspect="1" noChangeArrowheads="1"/>
                      </p:cNvPicPr>
                      <p:nvPr/>
                    </p:nvPicPr>
                    <p:blipFill>
                      <a:blip r:embed="rId9"/>
                      <a:srcRect/>
                      <a:stretch>
                        <a:fillRect/>
                      </a:stretch>
                    </p:blipFill>
                    <p:spPr bwMode="auto">
                      <a:xfrm>
                        <a:off x="8304245" y="5722811"/>
                        <a:ext cx="9906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10">
            <p14:nvContentPartPr>
              <p14:cNvPr id="2" name="Entrada de lápiz 1">
                <a:extLst>
                  <a:ext uri="{FF2B5EF4-FFF2-40B4-BE49-F238E27FC236}">
                    <a16:creationId xmlns:a16="http://schemas.microsoft.com/office/drawing/2014/main" id="{B2A6A746-4A40-0BCE-0B33-2374B22392B8}"/>
                  </a:ext>
                </a:extLst>
              </p14:cNvPr>
              <p14:cNvContentPartPr/>
              <p14:nvPr/>
            </p14:nvContentPartPr>
            <p14:xfrm>
              <a:off x="5033880" y="3197160"/>
              <a:ext cx="3418200" cy="1809000"/>
            </p14:xfrm>
          </p:contentPart>
        </mc:Choice>
        <mc:Fallback>
          <p:pic>
            <p:nvPicPr>
              <p:cNvPr id="2" name="Entrada de lápiz 1">
                <a:extLst>
                  <a:ext uri="{FF2B5EF4-FFF2-40B4-BE49-F238E27FC236}">
                    <a16:creationId xmlns:a16="http://schemas.microsoft.com/office/drawing/2014/main" id="{B2A6A746-4A40-0BCE-0B33-2374B22392B8}"/>
                  </a:ext>
                </a:extLst>
              </p:cNvPr>
              <p:cNvPicPr/>
              <p:nvPr/>
            </p:nvPicPr>
            <p:blipFill>
              <a:blip r:embed="rId11"/>
              <a:stretch>
                <a:fillRect/>
              </a:stretch>
            </p:blipFill>
            <p:spPr>
              <a:xfrm>
                <a:off x="5024520" y="3187800"/>
                <a:ext cx="3436920" cy="1827720"/>
              </a:xfrm>
              <a:prstGeom prst="rect">
                <a:avLst/>
              </a:prstGeom>
            </p:spPr>
          </p:pic>
        </mc:Fallback>
      </mc:AlternateContent>
    </p:spTree>
    <p:extLst>
      <p:ext uri="{BB962C8B-B14F-4D97-AF65-F5344CB8AC3E}">
        <p14:creationId xmlns:p14="http://schemas.microsoft.com/office/powerpoint/2010/main" val="3714516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en-US" altLang="es-MX" dirty="0" err="1"/>
              <a:t>Otras</a:t>
            </a:r>
            <a:r>
              <a:rPr lang="en-US" altLang="es-MX" dirty="0"/>
              <a:t> </a:t>
            </a:r>
            <a:r>
              <a:rPr lang="en-US" altLang="es-MX" dirty="0" err="1"/>
              <a:t>pruebas</a:t>
            </a:r>
            <a:r>
              <a:rPr lang="en-US" altLang="es-MX" dirty="0"/>
              <a:t> de </a:t>
            </a:r>
            <a:r>
              <a:rPr lang="en-US" altLang="es-MX" dirty="0" err="1"/>
              <a:t>hipótesis</a:t>
            </a:r>
            <a:r>
              <a:rPr lang="en-US" altLang="es-MX" dirty="0"/>
              <a:t> para </a:t>
            </a:r>
            <a:r>
              <a:rPr lang="en-US" altLang="es-MX" dirty="0" err="1"/>
              <a:t>muestras</a:t>
            </a:r>
            <a:r>
              <a:rPr lang="en-US" altLang="es-MX" dirty="0"/>
              <a:t> </a:t>
            </a:r>
            <a:r>
              <a:rPr lang="en-US" altLang="es-MX" dirty="0" err="1"/>
              <a:t>grandes</a:t>
            </a:r>
            <a:endParaRPr lang="en-US" altLang="es-MX" dirty="0"/>
          </a:p>
        </p:txBody>
      </p:sp>
      <p:sp>
        <p:nvSpPr>
          <p:cNvPr id="3" name="Content Placeholder 2"/>
          <p:cNvSpPr>
            <a:spLocks noGrp="1"/>
          </p:cNvSpPr>
          <p:nvPr>
            <p:ph idx="1"/>
          </p:nvPr>
        </p:nvSpPr>
        <p:spPr/>
        <p:txBody>
          <a:bodyPr/>
          <a:lstStyle/>
          <a:p>
            <a:r>
              <a:rPr lang="es-MX" dirty="0"/>
              <a:t>Hay otras estadísticas que utilizamos para estimar parámetros poblacionales.</a:t>
            </a:r>
          </a:p>
          <a:p>
            <a:r>
              <a:rPr lang="es-MX" dirty="0"/>
              <a:t>Estas estadísticas tenían distribuciones aproximadamente normales cuando el tamaño (s) de la muestra era grande.</a:t>
            </a:r>
          </a:p>
          <a:p>
            <a:r>
              <a:rPr lang="es-MX" dirty="0"/>
              <a:t> Estas mismas estadísticas se pueden utilizar para poner a prueba hipótesis sobre esos parámetros, el uso de la estadística de prueba en general:</a:t>
            </a:r>
          </a:p>
        </p:txBody>
      </p:sp>
      <p:graphicFrame>
        <p:nvGraphicFramePr>
          <p:cNvPr id="206853" name="Object 5"/>
          <p:cNvGraphicFramePr>
            <a:graphicFrameLocks noChangeAspect="1"/>
          </p:cNvGraphicFramePr>
          <p:nvPr/>
        </p:nvGraphicFramePr>
        <p:xfrm>
          <a:off x="2609851" y="5105400"/>
          <a:ext cx="6630988" cy="1004888"/>
        </p:xfrm>
        <a:graphic>
          <a:graphicData uri="http://schemas.openxmlformats.org/presentationml/2006/ole">
            <mc:AlternateContent xmlns:mc="http://schemas.openxmlformats.org/markup-compatibility/2006">
              <mc:Choice xmlns:v="urn:schemas-microsoft-com:vml" Requires="v">
                <p:oleObj name="Equation" r:id="rId2" imgW="2603160" imgH="393480" progId="Equation.3">
                  <p:embed/>
                </p:oleObj>
              </mc:Choice>
              <mc:Fallback>
                <p:oleObj name="Equation" r:id="rId2" imgW="2603160" imgH="393480" progId="Equation.3">
                  <p:embed/>
                  <p:pic>
                    <p:nvPicPr>
                      <p:cNvPr id="206853" name="Object 5"/>
                      <p:cNvPicPr>
                        <a:picLocks noChangeAspect="1" noChangeArrowheads="1"/>
                      </p:cNvPicPr>
                      <p:nvPr/>
                    </p:nvPicPr>
                    <p:blipFill>
                      <a:blip r:embed="rId3"/>
                      <a:srcRect/>
                      <a:stretch>
                        <a:fillRect/>
                      </a:stretch>
                    </p:blipFill>
                    <p:spPr bwMode="auto">
                      <a:xfrm>
                        <a:off x="2609851" y="5105400"/>
                        <a:ext cx="6630988" cy="1004888"/>
                      </a:xfrm>
                      <a:prstGeom prst="rect">
                        <a:avLst/>
                      </a:prstGeom>
                      <a:solidFill>
                        <a:schemeClr val="bg1"/>
                      </a:solidFill>
                      <a:ln w="28575">
                        <a:solidFill>
                          <a:srgbClr val="F4ECC6"/>
                        </a:solidFill>
                        <a:miter lim="800000"/>
                        <a:headEnd/>
                        <a:tailEnd/>
                      </a:ln>
                      <a:effectLst>
                        <a:outerShdw dist="107763" dir="2700000" algn="ctr" rotWithShape="0">
                          <a:srgbClr val="808080"/>
                        </a:outerShdw>
                      </a:effectLst>
                    </p:spPr>
                  </p:pic>
                </p:oleObj>
              </mc:Fallback>
            </mc:AlternateContent>
          </a:graphicData>
        </a:graphic>
      </p:graphicFrame>
      <mc:AlternateContent xmlns:mc="http://schemas.openxmlformats.org/markup-compatibility/2006">
        <mc:Choice xmlns:p14="http://schemas.microsoft.com/office/powerpoint/2010/main" Requires="p14">
          <p:contentPart p14:bwMode="auto" r:id="rId4">
            <p14:nvContentPartPr>
              <p14:cNvPr id="2" name="Entrada de lápiz 1">
                <a:extLst>
                  <a:ext uri="{FF2B5EF4-FFF2-40B4-BE49-F238E27FC236}">
                    <a16:creationId xmlns:a16="http://schemas.microsoft.com/office/drawing/2014/main" id="{A0818C31-ECB2-BE69-FD9E-B382A92905D4}"/>
                  </a:ext>
                </a:extLst>
              </p14:cNvPr>
              <p14:cNvContentPartPr/>
              <p14:nvPr/>
            </p14:nvContentPartPr>
            <p14:xfrm>
              <a:off x="4836600" y="4472280"/>
              <a:ext cx="3265200" cy="2157480"/>
            </p14:xfrm>
          </p:contentPart>
        </mc:Choice>
        <mc:Fallback>
          <p:pic>
            <p:nvPicPr>
              <p:cNvPr id="2" name="Entrada de lápiz 1">
                <a:extLst>
                  <a:ext uri="{FF2B5EF4-FFF2-40B4-BE49-F238E27FC236}">
                    <a16:creationId xmlns:a16="http://schemas.microsoft.com/office/drawing/2014/main" id="{A0818C31-ECB2-BE69-FD9E-B382A92905D4}"/>
                  </a:ext>
                </a:extLst>
              </p:cNvPr>
              <p:cNvPicPr/>
              <p:nvPr/>
            </p:nvPicPr>
            <p:blipFill>
              <a:blip r:embed="rId5"/>
              <a:stretch>
                <a:fillRect/>
              </a:stretch>
            </p:blipFill>
            <p:spPr>
              <a:xfrm>
                <a:off x="4827240" y="4462920"/>
                <a:ext cx="3283920" cy="2176200"/>
              </a:xfrm>
              <a:prstGeom prst="rect">
                <a:avLst/>
              </a:prstGeom>
            </p:spPr>
          </p:pic>
        </mc:Fallback>
      </mc:AlternateContent>
    </p:spTree>
    <p:extLst>
      <p:ext uri="{BB962C8B-B14F-4D97-AF65-F5344CB8AC3E}">
        <p14:creationId xmlns:p14="http://schemas.microsoft.com/office/powerpoint/2010/main" val="650167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06853"/>
                                        </p:tgtEl>
                                        <p:attrNameLst>
                                          <p:attrName>style.visibility</p:attrName>
                                        </p:attrNameLst>
                                      </p:cBhvr>
                                      <p:to>
                                        <p:strVal val="visible"/>
                                      </p:to>
                                    </p:set>
                                    <p:animEffect transition="in" filter="dissolve">
                                      <p:cBhvr>
                                        <p:cTn id="7" dur="500"/>
                                        <p:tgtEl>
                                          <p:spTgt spid="206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7C623-3F17-FE4A-BAFB-7147665527F0}"/>
              </a:ext>
            </a:extLst>
          </p:cNvPr>
          <p:cNvSpPr>
            <a:spLocks noGrp="1"/>
          </p:cNvSpPr>
          <p:nvPr>
            <p:ph type="title"/>
          </p:nvPr>
        </p:nvSpPr>
        <p:spPr/>
        <p:txBody>
          <a:bodyPr/>
          <a:lstStyle/>
          <a:p>
            <a:r>
              <a:rPr lang="es-MX" dirty="0"/>
              <a:t>Después de la sesión 2:</a:t>
            </a:r>
            <a:br>
              <a:rPr lang="es-MX" dirty="0"/>
            </a:br>
            <a:r>
              <a:rPr lang="es-MX" dirty="0"/>
              <a:t>Repaso de los paquetes</a:t>
            </a:r>
          </a:p>
        </p:txBody>
      </p:sp>
      <p:pic>
        <p:nvPicPr>
          <p:cNvPr id="5" name="Marcador de contenido 4">
            <a:extLst>
              <a:ext uri="{FF2B5EF4-FFF2-40B4-BE49-F238E27FC236}">
                <a16:creationId xmlns:a16="http://schemas.microsoft.com/office/drawing/2014/main" id="{BB5DF715-0158-ED42-9EC2-541A1A1E12F2}"/>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41300" y="2244910"/>
            <a:ext cx="2794001" cy="4170755"/>
          </a:xfrm>
        </p:spPr>
      </p:pic>
      <p:pic>
        <p:nvPicPr>
          <p:cNvPr id="1028" name="Picture 4" descr="Import and Export SPSS, Stata and SAS Files • haven">
            <a:extLst>
              <a:ext uri="{FF2B5EF4-FFF2-40B4-BE49-F238E27FC236}">
                <a16:creationId xmlns:a16="http://schemas.microsoft.com/office/drawing/2014/main" id="{F4027746-DFAD-5342-923F-9DCB7C36BB8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9491" y="2269475"/>
            <a:ext cx="1053650" cy="1224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80524EA7-3C8B-5148-94FD-21904BE15060}"/>
              </a:ext>
            </a:extLst>
          </p:cNvPr>
          <p:cNvSpPr txBox="1"/>
          <p:nvPr/>
        </p:nvSpPr>
        <p:spPr>
          <a:xfrm>
            <a:off x="2602232" y="6433726"/>
            <a:ext cx="2343807" cy="369332"/>
          </a:xfrm>
          <a:prstGeom prst="rect">
            <a:avLst/>
          </a:prstGeom>
          <a:noFill/>
        </p:spPr>
        <p:txBody>
          <a:bodyPr wrap="square" rtlCol="0">
            <a:spAutoFit/>
          </a:bodyPr>
          <a:lstStyle/>
          <a:p>
            <a:r>
              <a:rPr lang="es-MX" dirty="0"/>
              <a:t>Tidyverse</a:t>
            </a:r>
          </a:p>
        </p:txBody>
      </p:sp>
      <p:sp>
        <p:nvSpPr>
          <p:cNvPr id="7" name="Elipse 6">
            <a:extLst>
              <a:ext uri="{FF2B5EF4-FFF2-40B4-BE49-F238E27FC236}">
                <a16:creationId xmlns:a16="http://schemas.microsoft.com/office/drawing/2014/main" id="{C7BE7B3A-2A53-6347-BD00-4E67A40207EB}"/>
              </a:ext>
            </a:extLst>
          </p:cNvPr>
          <p:cNvSpPr/>
          <p:nvPr/>
        </p:nvSpPr>
        <p:spPr>
          <a:xfrm>
            <a:off x="1383032" y="2375364"/>
            <a:ext cx="1219200" cy="128226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30" name="Picture 6" descr="Read xls and xlsx files — read_excel • readxl">
            <a:extLst>
              <a:ext uri="{FF2B5EF4-FFF2-40B4-BE49-F238E27FC236}">
                <a16:creationId xmlns:a16="http://schemas.microsoft.com/office/drawing/2014/main" id="{B59D7E8E-B44F-1D44-8146-35E29492C6F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7299" y="3212981"/>
            <a:ext cx="1060800" cy="1224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99A503F-BD2A-714A-9A46-68A5CBB2E1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3772" y="2157261"/>
            <a:ext cx="1056691" cy="1224000"/>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7FE3B1DF-2D32-C44A-BCEE-D3177BD4C0AB}"/>
              </a:ext>
            </a:extLst>
          </p:cNvPr>
          <p:cNvSpPr txBox="1"/>
          <p:nvPr/>
        </p:nvSpPr>
        <p:spPr>
          <a:xfrm>
            <a:off x="2731285" y="2457297"/>
            <a:ext cx="1755228" cy="1200329"/>
          </a:xfrm>
          <a:prstGeom prst="rect">
            <a:avLst/>
          </a:prstGeom>
          <a:noFill/>
        </p:spPr>
        <p:txBody>
          <a:bodyPr wrap="square" rtlCol="0">
            <a:spAutoFit/>
          </a:bodyPr>
          <a:lstStyle/>
          <a:p>
            <a:r>
              <a:rPr lang="es-MX" dirty="0">
                <a:solidFill>
                  <a:schemeClr val="accent1">
                    <a:lumMod val="75000"/>
                  </a:schemeClr>
                </a:solidFill>
              </a:rPr>
              <a:t>select()</a:t>
            </a:r>
          </a:p>
          <a:p>
            <a:r>
              <a:rPr lang="es-MX" dirty="0">
                <a:solidFill>
                  <a:schemeClr val="accent1">
                    <a:lumMod val="75000"/>
                  </a:schemeClr>
                </a:solidFill>
              </a:rPr>
              <a:t>filter()</a:t>
            </a:r>
          </a:p>
          <a:p>
            <a:r>
              <a:rPr lang="es-MX" dirty="0">
                <a:solidFill>
                  <a:schemeClr val="accent1">
                    <a:lumMod val="75000"/>
                  </a:schemeClr>
                </a:solidFill>
              </a:rPr>
              <a:t>summarise()</a:t>
            </a:r>
          </a:p>
          <a:p>
            <a:endParaRPr lang="es-MX" dirty="0">
              <a:solidFill>
                <a:schemeClr val="accent1">
                  <a:lumMod val="75000"/>
                </a:schemeClr>
              </a:solidFill>
            </a:endParaRPr>
          </a:p>
        </p:txBody>
      </p:sp>
      <p:pic>
        <p:nvPicPr>
          <p:cNvPr id="1034" name="Picture 10" descr="A Forward-Pipe Operator for R • magrittr">
            <a:extLst>
              <a:ext uri="{FF2B5EF4-FFF2-40B4-BE49-F238E27FC236}">
                <a16:creationId xmlns:a16="http://schemas.microsoft.com/office/drawing/2014/main" id="{DA35E107-AD2A-A44E-A3CA-6C2D9C64B3BF}"/>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686" y="5484832"/>
            <a:ext cx="1015906" cy="11722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C1BDAA8-B64B-3B46-B5E8-163213DC26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2116" y="3106287"/>
            <a:ext cx="1056693" cy="122400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A35D0493-C8BA-584C-973D-301592F479CB}"/>
              </a:ext>
            </a:extLst>
          </p:cNvPr>
          <p:cNvSpPr txBox="1"/>
          <p:nvPr/>
        </p:nvSpPr>
        <p:spPr>
          <a:xfrm>
            <a:off x="3049030" y="3269047"/>
            <a:ext cx="6098058" cy="369332"/>
          </a:xfrm>
          <a:prstGeom prst="rect">
            <a:avLst/>
          </a:prstGeom>
          <a:noFill/>
        </p:spPr>
        <p:txBody>
          <a:bodyPr wrap="square">
            <a:spAutoFit/>
          </a:bodyPr>
          <a:lstStyle/>
          <a:p>
            <a:endParaRPr lang="es-MX" dirty="0"/>
          </a:p>
        </p:txBody>
      </p:sp>
      <p:pic>
        <p:nvPicPr>
          <p:cNvPr id="1038" name="Picture 14" descr="Great Looking Tables: gt (v0.2) - RStudio">
            <a:extLst>
              <a:ext uri="{FF2B5EF4-FFF2-40B4-BE49-F238E27FC236}">
                <a16:creationId xmlns:a16="http://schemas.microsoft.com/office/drawing/2014/main" id="{E821014D-9AF9-E844-A107-B8F0D38E158E}"/>
              </a:ext>
            </a:extLst>
          </p:cNvPr>
          <p:cNvPicPr>
            <a:picLocks noChangeAspect="1" noChangeArrowheads="1"/>
          </p:cNvPicPr>
          <p:nvPr/>
        </p:nvPicPr>
        <p:blipFill rotWithShape="1">
          <a:blip r:embed="rId8">
            <a:clrChange>
              <a:clrFrom>
                <a:srgbClr val="F8F5E2"/>
              </a:clrFrom>
              <a:clrTo>
                <a:srgbClr val="F8F5E2">
                  <a:alpha val="0"/>
                </a:srgbClr>
              </a:clrTo>
            </a:clrChange>
            <a:extLst>
              <a:ext uri="{28A0092B-C50C-407E-A947-70E740481C1C}">
                <a14:useLocalDpi xmlns:a14="http://schemas.microsoft.com/office/drawing/2010/main" val="0"/>
              </a:ext>
            </a:extLst>
          </a:blip>
          <a:srcRect l="28916" r="27468"/>
          <a:stretch/>
        </p:blipFill>
        <p:spPr bwMode="auto">
          <a:xfrm>
            <a:off x="5487699" y="4810932"/>
            <a:ext cx="1102587"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23DA77BC-8E50-B944-ACF8-E7F19C1B8D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12561" y="473700"/>
            <a:ext cx="1826106" cy="2432634"/>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GitHub - tidymodels/broom: Convert statistical analysis objects from R into  tidy format">
            <a:extLst>
              <a:ext uri="{FF2B5EF4-FFF2-40B4-BE49-F238E27FC236}">
                <a16:creationId xmlns:a16="http://schemas.microsoft.com/office/drawing/2014/main" id="{B3ED59CD-4C9F-EE47-A32F-2E0F84AF49D3}"/>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27501" y="2062393"/>
            <a:ext cx="2733214" cy="1366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984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r>
              <a:rPr lang="en-US" altLang="es-MX" dirty="0" err="1"/>
              <a:t>Diferencia</a:t>
            </a:r>
            <a:r>
              <a:rPr lang="en-US" altLang="es-MX" dirty="0"/>
              <a:t> entre dos medias</a:t>
            </a:r>
          </a:p>
        </p:txBody>
      </p:sp>
      <p:sp>
        <p:nvSpPr>
          <p:cNvPr id="3" name="Content Placeholder 2"/>
          <p:cNvSpPr>
            <a:spLocks noGrp="1"/>
          </p:cNvSpPr>
          <p:nvPr>
            <p:ph idx="1"/>
          </p:nvPr>
        </p:nvSpPr>
        <p:spPr/>
        <p:txBody>
          <a:bodyPr>
            <a:normAutofit/>
          </a:bodyPr>
          <a:lstStyle/>
          <a:p>
            <a:r>
              <a:rPr lang="es-MX" sz="2400" dirty="0"/>
              <a:t>Comparamos los dos promedios al hacer inferencias sobre </a:t>
            </a:r>
            <a:r>
              <a:rPr lang="es-MX" sz="2400" dirty="0">
                <a:latin typeface="Symbol" panose="05050102010706020507" pitchFamily="18" charset="2"/>
              </a:rPr>
              <a:t>m1-m2</a:t>
            </a:r>
            <a:r>
              <a:rPr lang="es-MX" sz="2400" dirty="0"/>
              <a:t>, la diferencia en las dos medias poblacionales.</a:t>
            </a:r>
          </a:p>
          <a:p>
            <a:r>
              <a:rPr lang="es-MX" sz="2400" dirty="0"/>
              <a:t>Si las dos medias de población son los mismas, entonces </a:t>
            </a:r>
            <a:r>
              <a:rPr lang="es-MX" sz="2400" dirty="0">
                <a:latin typeface="Symbol" panose="05050102010706020507" pitchFamily="18" charset="2"/>
              </a:rPr>
              <a:t>m1-m2 </a:t>
            </a:r>
            <a:r>
              <a:rPr lang="es-MX" sz="2400" dirty="0"/>
              <a:t>= 0.</a:t>
            </a:r>
          </a:p>
          <a:p>
            <a:r>
              <a:rPr lang="es-MX" sz="2400" dirty="0"/>
              <a:t>La mejor estimación de </a:t>
            </a:r>
            <a:r>
              <a:rPr lang="es-MX" sz="2400" dirty="0">
                <a:latin typeface="Symbol" panose="05050102010706020507" pitchFamily="18" charset="2"/>
              </a:rPr>
              <a:t>m1-m2 </a:t>
            </a:r>
            <a:r>
              <a:rPr lang="es-MX" sz="2400" dirty="0"/>
              <a:t>es la diferencia de las dos medias de la muestra,</a:t>
            </a:r>
          </a:p>
        </p:txBody>
      </p:sp>
      <p:graphicFrame>
        <p:nvGraphicFramePr>
          <p:cNvPr id="209926" name="Object 6"/>
          <p:cNvGraphicFramePr>
            <a:graphicFrameLocks noChangeAspect="1"/>
          </p:cNvGraphicFramePr>
          <p:nvPr/>
        </p:nvGraphicFramePr>
        <p:xfrm>
          <a:off x="5695950" y="5092702"/>
          <a:ext cx="1708151" cy="887413"/>
        </p:xfrm>
        <a:graphic>
          <a:graphicData uri="http://schemas.openxmlformats.org/presentationml/2006/ole">
            <mc:AlternateContent xmlns:mc="http://schemas.openxmlformats.org/markup-compatibility/2006">
              <mc:Choice xmlns:v="urn:schemas-microsoft-com:vml" Requires="v">
                <p:oleObj name="Equation" r:id="rId2" imgW="419040" imgH="215640" progId="Equation.3">
                  <p:embed/>
                </p:oleObj>
              </mc:Choice>
              <mc:Fallback>
                <p:oleObj name="Equation" r:id="rId2" imgW="419040" imgH="215640" progId="Equation.3">
                  <p:embed/>
                  <p:pic>
                    <p:nvPicPr>
                      <p:cNvPr id="209926" name="Object 6"/>
                      <p:cNvPicPr>
                        <a:picLocks noChangeAspect="1" noChangeArrowheads="1"/>
                      </p:cNvPicPr>
                      <p:nvPr/>
                    </p:nvPicPr>
                    <p:blipFill>
                      <a:blip r:embed="rId3"/>
                      <a:srcRect/>
                      <a:stretch>
                        <a:fillRect/>
                      </a:stretch>
                    </p:blipFill>
                    <p:spPr bwMode="auto">
                      <a:xfrm>
                        <a:off x="5695950" y="5092702"/>
                        <a:ext cx="1708151" cy="887413"/>
                      </a:xfrm>
                      <a:prstGeom prst="rect">
                        <a:avLst/>
                      </a:prstGeom>
                      <a:solidFill>
                        <a:schemeClr val="bg1"/>
                      </a:solidFill>
                      <a:ln w="28575">
                        <a:solidFill>
                          <a:srgbClr val="F4ECC6"/>
                        </a:solidFill>
                        <a:miter lim="800000"/>
                        <a:headEnd/>
                        <a:tailEnd/>
                      </a:ln>
                      <a:effectLst>
                        <a:outerShdw dist="107763" dir="2700000" algn="ctr" rotWithShape="0">
                          <a:srgbClr val="808080"/>
                        </a:outerShdw>
                      </a:effectLst>
                    </p:spPr>
                  </p:pic>
                </p:oleObj>
              </mc:Fallback>
            </mc:AlternateContent>
          </a:graphicData>
        </a:graphic>
      </p:graphicFrame>
    </p:spTree>
    <p:extLst>
      <p:ext uri="{BB962C8B-B14F-4D97-AF65-F5344CB8AC3E}">
        <p14:creationId xmlns:p14="http://schemas.microsoft.com/office/powerpoint/2010/main" val="177952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710299" y="260648"/>
            <a:ext cx="9875520" cy="1356360"/>
          </a:xfrm>
        </p:spPr>
        <p:txBody>
          <a:bodyPr/>
          <a:lstStyle/>
          <a:p>
            <a:r>
              <a:rPr lang="en-US" altLang="es-MX" dirty="0" err="1"/>
              <a:t>Diferencia</a:t>
            </a:r>
            <a:r>
              <a:rPr lang="en-US" altLang="es-MX" dirty="0"/>
              <a:t> entre dos medias</a:t>
            </a:r>
          </a:p>
        </p:txBody>
      </p:sp>
      <p:sp>
        <p:nvSpPr>
          <p:cNvPr id="3" name="Content Placeholder 2"/>
          <p:cNvSpPr>
            <a:spLocks noGrp="1"/>
          </p:cNvSpPr>
          <p:nvPr>
            <p:ph idx="1"/>
          </p:nvPr>
        </p:nvSpPr>
        <p:spPr>
          <a:xfrm>
            <a:off x="712949" y="1686420"/>
            <a:ext cx="9872871" cy="4038600"/>
          </a:xfrm>
        </p:spPr>
        <p:txBody>
          <a:bodyPr anchor="t"/>
          <a:lstStyle/>
          <a:p>
            <a:r>
              <a:rPr lang="es-MX" dirty="0"/>
              <a:t>A veces estamos interesados en comparar las medias de dos poblaciones.</a:t>
            </a:r>
          </a:p>
          <a:p>
            <a:pPr lvl="1"/>
            <a:r>
              <a:rPr lang="es-MX" dirty="0"/>
              <a:t>El promedio de crecimiento de las plantas alimenta mediante dos nutrientes diferentes.</a:t>
            </a:r>
          </a:p>
          <a:p>
            <a:pPr lvl="1"/>
            <a:r>
              <a:rPr lang="es-MX" dirty="0"/>
              <a:t>Las puntuaciones medias de los estudiantes enseñados con dos métodos de enseñanza diferentes.</a:t>
            </a:r>
          </a:p>
          <a:p>
            <a:r>
              <a:rPr lang="es-MX" dirty="0"/>
              <a:t>Para hacer esta comparación necesitamos,</a:t>
            </a:r>
          </a:p>
        </p:txBody>
      </p:sp>
      <p:graphicFrame>
        <p:nvGraphicFramePr>
          <p:cNvPr id="208901" name="Object 5"/>
          <p:cNvGraphicFramePr>
            <a:graphicFrameLocks noChangeAspect="1"/>
          </p:cNvGraphicFramePr>
          <p:nvPr/>
        </p:nvGraphicFramePr>
        <p:xfrm>
          <a:off x="815413" y="4005064"/>
          <a:ext cx="6456363" cy="1042987"/>
        </p:xfrm>
        <a:graphic>
          <a:graphicData uri="http://schemas.openxmlformats.org/presentationml/2006/ole">
            <mc:AlternateContent xmlns:mc="http://schemas.openxmlformats.org/markup-compatibility/2006">
              <mc:Choice xmlns:v="urn:schemas-microsoft-com:vml" Requires="v">
                <p:oleObj name="Equation" r:id="rId2" imgW="2882880" imgH="457200" progId="Equation.3">
                  <p:embed/>
                </p:oleObj>
              </mc:Choice>
              <mc:Fallback>
                <p:oleObj name="Equation" r:id="rId2" imgW="2882880" imgH="457200" progId="Equation.3">
                  <p:embed/>
                  <p:pic>
                    <p:nvPicPr>
                      <p:cNvPr id="208901" name="Object 5"/>
                      <p:cNvPicPr>
                        <a:picLocks noChangeAspect="1" noChangeArrowheads="1"/>
                      </p:cNvPicPr>
                      <p:nvPr/>
                    </p:nvPicPr>
                    <p:blipFill>
                      <a:blip r:embed="rId3"/>
                      <a:srcRect/>
                      <a:stretch>
                        <a:fillRect/>
                      </a:stretch>
                    </p:blipFill>
                    <p:spPr bwMode="auto">
                      <a:xfrm>
                        <a:off x="815413" y="4005064"/>
                        <a:ext cx="6456363" cy="1042987"/>
                      </a:xfrm>
                      <a:prstGeom prst="rect">
                        <a:avLst/>
                      </a:prstGeom>
                      <a:solidFill>
                        <a:schemeClr val="bg1"/>
                      </a:solidFill>
                      <a:ln w="28575">
                        <a:solidFill>
                          <a:srgbClr val="0070C0"/>
                        </a:solidFill>
                        <a:miter lim="800000"/>
                        <a:headEnd/>
                        <a:tailEnd/>
                      </a:ln>
                      <a:effectLst>
                        <a:outerShdw dist="107763" dir="2700000" algn="ctr" rotWithShape="0">
                          <a:srgbClr val="808080"/>
                        </a:outerShdw>
                      </a:effectLst>
                    </p:spPr>
                  </p:pic>
                </p:oleObj>
              </mc:Fallback>
            </mc:AlternateContent>
          </a:graphicData>
        </a:graphic>
      </p:graphicFrame>
      <p:graphicFrame>
        <p:nvGraphicFramePr>
          <p:cNvPr id="208907" name="Object 11"/>
          <p:cNvGraphicFramePr>
            <a:graphicFrameLocks noChangeAspect="1"/>
          </p:cNvGraphicFramePr>
          <p:nvPr/>
        </p:nvGraphicFramePr>
        <p:xfrm>
          <a:off x="5649385" y="5227339"/>
          <a:ext cx="6203951" cy="995363"/>
        </p:xfrm>
        <a:graphic>
          <a:graphicData uri="http://schemas.openxmlformats.org/presentationml/2006/ole">
            <mc:AlternateContent xmlns:mc="http://schemas.openxmlformats.org/markup-compatibility/2006">
              <mc:Choice xmlns:v="urn:schemas-microsoft-com:vml" Requires="v">
                <p:oleObj name="Equation" r:id="rId4" imgW="2895480" imgH="457200" progId="Equation.3">
                  <p:embed/>
                </p:oleObj>
              </mc:Choice>
              <mc:Fallback>
                <p:oleObj name="Equation" r:id="rId4" imgW="2895480" imgH="457200" progId="Equation.3">
                  <p:embed/>
                  <p:pic>
                    <p:nvPicPr>
                      <p:cNvPr id="208907" name="Object 11"/>
                      <p:cNvPicPr>
                        <a:picLocks noChangeAspect="1" noChangeArrowheads="1"/>
                      </p:cNvPicPr>
                      <p:nvPr/>
                    </p:nvPicPr>
                    <p:blipFill>
                      <a:blip r:embed="rId5"/>
                      <a:srcRect/>
                      <a:stretch>
                        <a:fillRect/>
                      </a:stretch>
                    </p:blipFill>
                    <p:spPr bwMode="auto">
                      <a:xfrm>
                        <a:off x="5649385" y="5227339"/>
                        <a:ext cx="6203951" cy="995363"/>
                      </a:xfrm>
                      <a:prstGeom prst="rect">
                        <a:avLst/>
                      </a:prstGeom>
                      <a:solidFill>
                        <a:schemeClr val="bg1"/>
                      </a:solidFill>
                      <a:ln w="28575">
                        <a:solidFill>
                          <a:srgbClr val="0070C0"/>
                        </a:solidFill>
                        <a:miter lim="800000"/>
                        <a:headEnd/>
                        <a:tailEnd/>
                      </a:ln>
                      <a:effectLst>
                        <a:outerShdw dist="107763" dir="2700000" algn="ctr" rotWithShape="0">
                          <a:srgbClr val="808080"/>
                        </a:outerShdw>
                      </a:effectLst>
                    </p:spPr>
                  </p:pic>
                </p:oleObj>
              </mc:Fallback>
            </mc:AlternateContent>
          </a:graphicData>
        </a:graphic>
      </p:graphicFrame>
    </p:spTree>
    <p:extLst>
      <p:ext uri="{BB962C8B-B14F-4D97-AF65-F5344CB8AC3E}">
        <p14:creationId xmlns:p14="http://schemas.microsoft.com/office/powerpoint/2010/main" val="1141508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15413" y="229623"/>
            <a:ext cx="9875520" cy="1356360"/>
          </a:xfrm>
        </p:spPr>
        <p:txBody>
          <a:bodyPr anchor="t"/>
          <a:lstStyle/>
          <a:p>
            <a:r>
              <a:rPr lang="es-ES" dirty="0"/>
              <a:t>Algunas cosas básicas</a:t>
            </a:r>
            <a:endParaRPr lang="es-MX"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077" y="1270183"/>
            <a:ext cx="2017713"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1061" y="2638335"/>
            <a:ext cx="2017713"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789" y="1270183"/>
            <a:ext cx="2017713"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130" y="2665475"/>
            <a:ext cx="2017713"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9917" y="4294519"/>
            <a:ext cx="2017713"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9 Conector recto de flecha"/>
          <p:cNvCxnSpPr/>
          <p:nvPr/>
        </p:nvCxnSpPr>
        <p:spPr>
          <a:xfrm flipV="1">
            <a:off x="5023427" y="4222510"/>
            <a:ext cx="360040" cy="9721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11 Conector recto de flecha"/>
          <p:cNvCxnSpPr/>
          <p:nvPr/>
        </p:nvCxnSpPr>
        <p:spPr>
          <a:xfrm flipH="1" flipV="1">
            <a:off x="2107848" y="4319883"/>
            <a:ext cx="360040"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12 CuadroTexto"/>
          <p:cNvSpPr txBox="1"/>
          <p:nvPr/>
        </p:nvSpPr>
        <p:spPr>
          <a:xfrm>
            <a:off x="7545016" y="1412776"/>
            <a:ext cx="2376264" cy="369332"/>
          </a:xfrm>
          <a:prstGeom prst="rect">
            <a:avLst/>
          </a:prstGeom>
          <a:noFill/>
        </p:spPr>
        <p:txBody>
          <a:bodyPr wrap="square" rtlCol="0">
            <a:spAutoFit/>
          </a:bodyPr>
          <a:lstStyle/>
          <a:p>
            <a:pPr defTabSz="914377"/>
            <a:r>
              <a:rPr lang="es-ES" dirty="0">
                <a:solidFill>
                  <a:prstClr val="black"/>
                </a:solidFill>
                <a:latin typeface="Corbel" panose="020B0503020204020204"/>
              </a:rPr>
              <a:t>Población</a:t>
            </a:r>
            <a:endParaRPr lang="es-MX" dirty="0">
              <a:solidFill>
                <a:prstClr val="black"/>
              </a:solidFill>
              <a:latin typeface="Corbel" panose="020B0503020204020204"/>
            </a:endParaRPr>
          </a:p>
        </p:txBody>
      </p:sp>
      <p:sp>
        <p:nvSpPr>
          <p:cNvPr id="14" name="13 CuadroTexto"/>
          <p:cNvSpPr txBox="1"/>
          <p:nvPr/>
        </p:nvSpPr>
        <p:spPr>
          <a:xfrm>
            <a:off x="2985619" y="5977444"/>
            <a:ext cx="1584176" cy="369332"/>
          </a:xfrm>
          <a:prstGeom prst="rect">
            <a:avLst/>
          </a:prstGeom>
          <a:noFill/>
        </p:spPr>
        <p:txBody>
          <a:bodyPr wrap="square" rtlCol="0">
            <a:spAutoFit/>
          </a:bodyPr>
          <a:lstStyle/>
          <a:p>
            <a:pPr defTabSz="914377"/>
            <a:r>
              <a:rPr lang="es-ES" dirty="0">
                <a:solidFill>
                  <a:prstClr val="black"/>
                </a:solidFill>
                <a:latin typeface="Corbel" panose="020B0503020204020204"/>
              </a:rPr>
              <a:t>Muestra</a:t>
            </a:r>
            <a:endParaRPr lang="es-MX" dirty="0">
              <a:solidFill>
                <a:prstClr val="black"/>
              </a:solidFill>
              <a:latin typeface="Corbel" panose="020B0503020204020204"/>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3090" y="2084368"/>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6" name="15 Conector recto de flecha"/>
          <p:cNvCxnSpPr/>
          <p:nvPr/>
        </p:nvCxnSpPr>
        <p:spPr>
          <a:xfrm flipV="1">
            <a:off x="4881646" y="4070261"/>
            <a:ext cx="1920399" cy="14031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17 CuadroTexto"/>
          <p:cNvSpPr txBox="1"/>
          <p:nvPr/>
        </p:nvSpPr>
        <p:spPr>
          <a:xfrm>
            <a:off x="8592278" y="4358947"/>
            <a:ext cx="1855093" cy="369332"/>
          </a:xfrm>
          <a:prstGeom prst="rect">
            <a:avLst/>
          </a:prstGeom>
          <a:noFill/>
        </p:spPr>
        <p:txBody>
          <a:bodyPr wrap="square" rtlCol="0">
            <a:spAutoFit/>
          </a:bodyPr>
          <a:lstStyle/>
          <a:p>
            <a:pPr defTabSz="914377"/>
            <a:r>
              <a:rPr lang="es-ES" dirty="0">
                <a:solidFill>
                  <a:prstClr val="black"/>
                </a:solidFill>
                <a:latin typeface="Corbel" panose="020B0503020204020204"/>
              </a:rPr>
              <a:t>Individuo</a:t>
            </a:r>
            <a:endParaRPr lang="es-MX" dirty="0">
              <a:solidFill>
                <a:prstClr val="black"/>
              </a:solidFill>
              <a:latin typeface="Corbel" panose="020B0503020204020204"/>
            </a:endParaRPr>
          </a:p>
        </p:txBody>
      </p:sp>
      <p:sp>
        <p:nvSpPr>
          <p:cNvPr id="3" name="TextBox 2"/>
          <p:cNvSpPr txBox="1"/>
          <p:nvPr/>
        </p:nvSpPr>
        <p:spPr>
          <a:xfrm>
            <a:off x="8123314" y="4803912"/>
            <a:ext cx="3061252" cy="1200329"/>
          </a:xfrm>
          <a:prstGeom prst="rect">
            <a:avLst/>
          </a:prstGeom>
          <a:noFill/>
        </p:spPr>
        <p:txBody>
          <a:bodyPr wrap="square" rtlCol="0">
            <a:spAutoFit/>
          </a:bodyPr>
          <a:lstStyle/>
          <a:p>
            <a:pPr defTabSz="914377"/>
            <a:r>
              <a:rPr lang="es-MX" b="1" dirty="0">
                <a:solidFill>
                  <a:prstClr val="black"/>
                </a:solidFill>
                <a:latin typeface="Corbel" panose="020B0503020204020204"/>
              </a:rPr>
              <a:t>Variable</a:t>
            </a:r>
            <a:r>
              <a:rPr lang="es-MX" dirty="0">
                <a:solidFill>
                  <a:prstClr val="black"/>
                </a:solidFill>
                <a:latin typeface="Corbel" panose="020B0503020204020204"/>
              </a:rPr>
              <a:t>: es una característica que cambia en el tiempo o entre los individuos u objetos de estudio</a:t>
            </a:r>
          </a:p>
        </p:txBody>
      </p:sp>
    </p:spTree>
    <p:extLst>
      <p:ext uri="{BB962C8B-B14F-4D97-AF65-F5344CB8AC3E}">
        <p14:creationId xmlns:p14="http://schemas.microsoft.com/office/powerpoint/2010/main" val="953264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r>
              <a:rPr lang="en-US" altLang="es-MX" dirty="0" err="1"/>
              <a:t>Estimando</a:t>
            </a:r>
            <a:r>
              <a:rPr lang="en-US" altLang="es-MX" dirty="0"/>
              <a:t> </a:t>
            </a:r>
            <a:r>
              <a:rPr lang="en-US" altLang="es-MX" cap="none" dirty="0">
                <a:latin typeface="Symbol" panose="05050102010706020507" pitchFamily="18" charset="2"/>
              </a:rPr>
              <a:t>m</a:t>
            </a:r>
            <a:r>
              <a:rPr lang="en-US" altLang="es-MX" cap="none" baseline="-25000" dirty="0">
                <a:latin typeface="Symbol" panose="05050102010706020507" pitchFamily="18" charset="2"/>
              </a:rPr>
              <a:t>1</a:t>
            </a:r>
            <a:r>
              <a:rPr lang="en-US" altLang="es-MX" cap="none" dirty="0">
                <a:latin typeface="Symbol" panose="05050102010706020507" pitchFamily="18" charset="2"/>
              </a:rPr>
              <a:t>-m</a:t>
            </a:r>
            <a:r>
              <a:rPr lang="en-US" altLang="es-MX" cap="none" baseline="-25000" dirty="0">
                <a:latin typeface="Symbol" panose="05050102010706020507" pitchFamily="18" charset="2"/>
              </a:rPr>
              <a:t>2</a:t>
            </a:r>
          </a:p>
        </p:txBody>
      </p:sp>
      <p:sp>
        <p:nvSpPr>
          <p:cNvPr id="3" name="Content Placeholder 2"/>
          <p:cNvSpPr>
            <a:spLocks noGrp="1"/>
          </p:cNvSpPr>
          <p:nvPr>
            <p:ph idx="1"/>
          </p:nvPr>
        </p:nvSpPr>
        <p:spPr/>
        <p:txBody>
          <a:bodyPr anchor="t">
            <a:normAutofit/>
          </a:bodyPr>
          <a:lstStyle/>
          <a:p>
            <a:r>
              <a:rPr lang="es-MX" dirty="0"/>
              <a:t>Para muestras grandes, las estimaciones puntuales y su margen de error, así como los intervalos de confianza se basan en la (z) la distribución normal estándar.</a:t>
            </a:r>
          </a:p>
        </p:txBody>
      </p:sp>
      <p:graphicFrame>
        <p:nvGraphicFramePr>
          <p:cNvPr id="211979" name="Object 11"/>
          <p:cNvGraphicFramePr>
            <a:graphicFrameLocks noChangeAspect="1"/>
          </p:cNvGraphicFramePr>
          <p:nvPr>
            <p:extLst>
              <p:ext uri="{D42A27DB-BD31-4B8C-83A1-F6EECF244321}">
                <p14:modId xmlns:p14="http://schemas.microsoft.com/office/powerpoint/2010/main" val="3524686818"/>
              </p:ext>
            </p:extLst>
          </p:nvPr>
        </p:nvGraphicFramePr>
        <p:xfrm>
          <a:off x="3735387" y="3861487"/>
          <a:ext cx="4721225" cy="1600464"/>
        </p:xfrm>
        <a:graphic>
          <a:graphicData uri="http://schemas.openxmlformats.org/presentationml/2006/ole">
            <mc:AlternateContent xmlns:mc="http://schemas.openxmlformats.org/markup-compatibility/2006">
              <mc:Choice xmlns:v="urn:schemas-microsoft-com:vml" Requires="v">
                <p:oleObj name="Equation" r:id="rId2" imgW="2197080" imgH="736560" progId="Equation.3">
                  <p:embed/>
                </p:oleObj>
              </mc:Choice>
              <mc:Fallback>
                <p:oleObj name="Equation" r:id="rId2" imgW="2197080" imgH="736560" progId="Equation.3">
                  <p:embed/>
                  <p:pic>
                    <p:nvPicPr>
                      <p:cNvPr id="211979" name="Object 11"/>
                      <p:cNvPicPr>
                        <a:picLocks noChangeAspect="1" noChangeArrowheads="1"/>
                      </p:cNvPicPr>
                      <p:nvPr/>
                    </p:nvPicPr>
                    <p:blipFill>
                      <a:blip r:embed="rId3"/>
                      <a:srcRect/>
                      <a:stretch>
                        <a:fillRect/>
                      </a:stretch>
                    </p:blipFill>
                    <p:spPr bwMode="auto">
                      <a:xfrm>
                        <a:off x="3735387" y="3861487"/>
                        <a:ext cx="4721225" cy="1600464"/>
                      </a:xfrm>
                      <a:prstGeom prst="rect">
                        <a:avLst/>
                      </a:prstGeom>
                      <a:solidFill>
                        <a:schemeClr val="bg1"/>
                      </a:solidFill>
                      <a:ln w="28575">
                        <a:solidFill>
                          <a:srgbClr val="002060"/>
                        </a:solidFill>
                        <a:miter lim="800000"/>
                        <a:headEnd/>
                        <a:tailEnd/>
                      </a:ln>
                      <a:effectLst>
                        <a:outerShdw dist="107763" dir="2700000" algn="ctr" rotWithShape="0">
                          <a:srgbClr val="808080"/>
                        </a:outerShdw>
                      </a:effectLst>
                    </p:spPr>
                  </p:pic>
                </p:oleObj>
              </mc:Fallback>
            </mc:AlternateContent>
          </a:graphicData>
        </a:graphic>
      </p:graphicFrame>
    </p:spTree>
    <p:extLst>
      <p:ext uri="{BB962C8B-B14F-4D97-AF65-F5344CB8AC3E}">
        <p14:creationId xmlns:p14="http://schemas.microsoft.com/office/powerpoint/2010/main" val="26446089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03082" y="113964"/>
            <a:ext cx="8120361" cy="6456016"/>
          </a:xfrm>
          <a:prstGeom prst="rect">
            <a:avLst/>
          </a:prstGeom>
        </p:spPr>
      </p:pic>
    </p:spTree>
    <p:extLst>
      <p:ext uri="{BB962C8B-B14F-4D97-AF65-F5344CB8AC3E}">
        <p14:creationId xmlns:p14="http://schemas.microsoft.com/office/powerpoint/2010/main" val="1619789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5773C4C-4918-8D49-93B4-27F05066C4A4}"/>
              </a:ext>
            </a:extLst>
          </p:cNvPr>
          <p:cNvSpPr txBox="1"/>
          <p:nvPr/>
        </p:nvSpPr>
        <p:spPr>
          <a:xfrm>
            <a:off x="2233302" y="1618005"/>
            <a:ext cx="184731" cy="461665"/>
          </a:xfrm>
          <a:prstGeom prst="rect">
            <a:avLst/>
          </a:prstGeom>
          <a:noFill/>
        </p:spPr>
        <p:txBody>
          <a:bodyPr wrap="none" rtlCol="0">
            <a:spAutoFit/>
          </a:bodyPr>
          <a:lstStyle/>
          <a:p>
            <a:endParaRPr lang="es-MX" sz="2400" dirty="0"/>
          </a:p>
        </p:txBody>
      </p:sp>
      <mc:AlternateContent xmlns:mc="http://schemas.openxmlformats.org/markup-compatibility/2006" xmlns:a14="http://schemas.microsoft.com/office/drawing/2010/main">
        <mc:Choice Requires="a14">
          <p:graphicFrame>
            <p:nvGraphicFramePr>
              <p:cNvPr id="3" name="Tabla 2">
                <a:extLst>
                  <a:ext uri="{FF2B5EF4-FFF2-40B4-BE49-F238E27FC236}">
                    <a16:creationId xmlns:a16="http://schemas.microsoft.com/office/drawing/2014/main" id="{2E998372-A0D9-AC4B-A63C-2B6A69960849}"/>
                  </a:ext>
                </a:extLst>
              </p:cNvPr>
              <p:cNvGraphicFramePr>
                <a:graphicFrameLocks noGrp="1"/>
              </p:cNvGraphicFramePr>
              <p:nvPr>
                <p:extLst>
                  <p:ext uri="{D42A27DB-BD31-4B8C-83A1-F6EECF244321}">
                    <p14:modId xmlns:p14="http://schemas.microsoft.com/office/powerpoint/2010/main" val="1228523817"/>
                  </p:ext>
                </p:extLst>
              </p:nvPr>
            </p:nvGraphicFramePr>
            <p:xfrm>
              <a:off x="1679509" y="0"/>
              <a:ext cx="5418669" cy="6699250"/>
            </p:xfrm>
            <a:graphic>
              <a:graphicData uri="http://schemas.openxmlformats.org/drawingml/2006/table">
                <a:tbl>
                  <a:tblPr firstRow="1" bandRow="1">
                    <a:tableStyleId>{5C22544A-7EE6-4342-B048-85BDC9FD1C3A}</a:tableStyleId>
                  </a:tblPr>
                  <a:tblGrid>
                    <a:gridCol w="1806223">
                      <a:extLst>
                        <a:ext uri="{9D8B030D-6E8A-4147-A177-3AD203B41FA5}">
                          <a16:colId xmlns:a16="http://schemas.microsoft.com/office/drawing/2014/main" val="1676010300"/>
                        </a:ext>
                      </a:extLst>
                    </a:gridCol>
                    <a:gridCol w="1806223">
                      <a:extLst>
                        <a:ext uri="{9D8B030D-6E8A-4147-A177-3AD203B41FA5}">
                          <a16:colId xmlns:a16="http://schemas.microsoft.com/office/drawing/2014/main" val="2839110992"/>
                        </a:ext>
                      </a:extLst>
                    </a:gridCol>
                    <a:gridCol w="1806223">
                      <a:extLst>
                        <a:ext uri="{9D8B030D-6E8A-4147-A177-3AD203B41FA5}">
                          <a16:colId xmlns:a16="http://schemas.microsoft.com/office/drawing/2014/main" val="2197254247"/>
                        </a:ext>
                      </a:extLst>
                    </a:gridCol>
                  </a:tblGrid>
                  <a:tr h="853440">
                    <a:tc>
                      <a:txBody>
                        <a:bodyPr/>
                        <a:lstStyle/>
                        <a:p>
                          <a:pPr algn="ctr"/>
                          <a:r>
                            <a:rPr lang="es-MX" sz="2400" dirty="0"/>
                            <a:t>Estimador</a:t>
                          </a:r>
                        </a:p>
                      </a:txBody>
                      <a:tcPr marL="121920" marR="121920" marT="60960" marB="60960"/>
                    </a:tc>
                    <a:tc>
                      <a:txBody>
                        <a:bodyPr/>
                        <a:lstStyle/>
                        <a:p>
                          <a:pPr algn="ctr"/>
                          <a:r>
                            <a:rPr lang="es-MX" sz="2400" dirty="0"/>
                            <a:t>Parámetro</a:t>
                          </a:r>
                        </a:p>
                      </a:txBody>
                      <a:tcPr marL="121920" marR="121920" marT="60960" marB="60960"/>
                    </a:tc>
                    <a:tc>
                      <a:txBody>
                        <a:bodyPr/>
                        <a:lstStyle/>
                        <a:p>
                          <a:pPr algn="ctr"/>
                          <a:r>
                            <a:rPr lang="es-MX" sz="2400" dirty="0"/>
                            <a:t>Distribución</a:t>
                          </a:r>
                        </a:p>
                      </a:txBody>
                      <a:tcPr marL="121920" marR="121920" marT="60960" marB="60960"/>
                    </a:tc>
                    <a:extLst>
                      <a:ext uri="{0D108BD9-81ED-4DB2-BD59-A6C34878D82A}">
                        <a16:rowId xmlns:a16="http://schemas.microsoft.com/office/drawing/2014/main" val="355974356"/>
                      </a:ext>
                    </a:extLst>
                  </a:tr>
                  <a:tr h="853440">
                    <a:tc>
                      <a:txBody>
                        <a:bodyPr/>
                        <a:lstStyle/>
                        <a:p>
                          <a:pPr algn="ctr"/>
                          <a14:m>
                            <m:oMathPara xmlns:m="http://schemas.openxmlformats.org/officeDocument/2006/math">
                              <m:oMathParaPr>
                                <m:jc m:val="centerGroup"/>
                              </m:oMathParaPr>
                              <m:oMath xmlns:m="http://schemas.openxmlformats.org/officeDocument/2006/math">
                                <m:acc>
                                  <m:accPr>
                                    <m:chr m:val="̅"/>
                                    <m:ctrlPr>
                                      <a:rPr lang="es-MX" sz="2400" i="1" smtClean="0">
                                        <a:latin typeface="Cambria Math" panose="02040503050406030204" pitchFamily="18" charset="0"/>
                                      </a:rPr>
                                    </m:ctrlPr>
                                  </m:accPr>
                                  <m:e>
                                    <m:r>
                                      <a:rPr lang="es-ES" sz="2400" b="0" i="1" smtClean="0">
                                        <a:latin typeface="Cambria Math" panose="02040503050406030204" pitchFamily="18" charset="0"/>
                                      </a:rPr>
                                      <m:t>𝑥</m:t>
                                    </m:r>
                                  </m:e>
                                </m:acc>
                              </m:oMath>
                            </m:oMathPara>
                          </a14:m>
                          <a:endParaRPr lang="es-MX" sz="2400" dirty="0"/>
                        </a:p>
                      </a:txBody>
                      <a:tcPr marL="121920" marR="121920" marT="60960" marB="60960"/>
                    </a:tc>
                    <a:tc>
                      <a:txBody>
                        <a:bodyPr/>
                        <a:lstStyle/>
                        <a:p>
                          <a:pPr algn="ctr"/>
                          <a14:m>
                            <m:oMathPara xmlns:m="http://schemas.openxmlformats.org/officeDocument/2006/math">
                              <m:oMathParaPr>
                                <m:jc m:val="centerGroup"/>
                              </m:oMathParaPr>
                              <m:oMath xmlns:m="http://schemas.openxmlformats.org/officeDocument/2006/math">
                                <m:r>
                                  <a:rPr lang="es-MX" sz="2400" i="1" smtClean="0">
                                    <a:latin typeface="Cambria Math" panose="02040503050406030204" pitchFamily="18" charset="0"/>
                                    <a:ea typeface="Cambria Math" panose="02040503050406030204" pitchFamily="18" charset="0"/>
                                  </a:rPr>
                                  <m:t>𝜇</m:t>
                                </m:r>
                              </m:oMath>
                            </m:oMathPara>
                          </a14:m>
                          <a:endParaRPr lang="es-MX" sz="2400" dirty="0"/>
                        </a:p>
                      </a:txBody>
                      <a:tcPr marL="121920" marR="121920" marT="60960" marB="60960"/>
                    </a:tc>
                    <a:tc>
                      <a:txBody>
                        <a:bodyPr/>
                        <a:lstStyle/>
                        <a:p>
                          <a:pPr algn="ctr"/>
                          <a:r>
                            <a:rPr lang="es-MX" sz="2400" dirty="0"/>
                            <a:t>Z o T-student</a:t>
                          </a:r>
                        </a:p>
                      </a:txBody>
                      <a:tcPr marL="121920" marR="121920" marT="60960" marB="60960"/>
                    </a:tc>
                    <a:extLst>
                      <a:ext uri="{0D108BD9-81ED-4DB2-BD59-A6C34878D82A}">
                        <a16:rowId xmlns:a16="http://schemas.microsoft.com/office/drawing/2014/main" val="2393967555"/>
                      </a:ext>
                    </a:extLst>
                  </a:tr>
                  <a:tr h="853440">
                    <a:tc>
                      <a:txBody>
                        <a:bodyPr/>
                        <a:lstStyle/>
                        <a:p>
                          <a:pPr algn="ctr"/>
                          <a14:m>
                            <m:oMathPara xmlns:m="http://schemas.openxmlformats.org/officeDocument/2006/math">
                              <m:oMathParaPr>
                                <m:jc m:val="centerGroup"/>
                              </m:oMathParaPr>
                              <m:oMath xmlns:m="http://schemas.openxmlformats.org/officeDocument/2006/math">
                                <m:sSub>
                                  <m:sSubPr>
                                    <m:ctrlPr>
                                      <a:rPr lang="es-MX" sz="2400" i="1" smtClean="0">
                                        <a:latin typeface="Cambria Math" panose="02040503050406030204" pitchFamily="18" charset="0"/>
                                      </a:rPr>
                                    </m:ctrlPr>
                                  </m:sSubPr>
                                  <m:e>
                                    <m:acc>
                                      <m:accPr>
                                        <m:chr m:val="̅"/>
                                        <m:ctrlPr>
                                          <a:rPr lang="es-MX" sz="2400" i="1" smtClean="0">
                                            <a:latin typeface="Cambria Math" panose="02040503050406030204" pitchFamily="18" charset="0"/>
                                          </a:rPr>
                                        </m:ctrlPr>
                                      </m:accPr>
                                      <m:e>
                                        <m:r>
                                          <a:rPr lang="es-ES" sz="2400" b="0" i="1" smtClean="0">
                                            <a:latin typeface="Cambria Math" panose="02040503050406030204" pitchFamily="18" charset="0"/>
                                          </a:rPr>
                                          <m:t>𝑥</m:t>
                                        </m:r>
                                      </m:e>
                                    </m:acc>
                                  </m:e>
                                  <m:sub>
                                    <m:r>
                                      <a:rPr lang="es-ES" sz="2400" b="0" i="1" smtClean="0">
                                        <a:latin typeface="Cambria Math" panose="02040503050406030204" pitchFamily="18" charset="0"/>
                                      </a:rPr>
                                      <m:t>1</m:t>
                                    </m:r>
                                  </m:sub>
                                </m:sSub>
                                <m:r>
                                  <a:rPr lang="es-ES" sz="2400" b="0" i="1" smtClean="0">
                                    <a:latin typeface="Cambria Math" panose="02040503050406030204" pitchFamily="18" charset="0"/>
                                  </a:rPr>
                                  <m:t>−</m:t>
                                </m:r>
                                <m:sSub>
                                  <m:sSubPr>
                                    <m:ctrlPr>
                                      <a:rPr lang="es-MX" sz="2400" i="1" smtClean="0">
                                        <a:latin typeface="Cambria Math" panose="02040503050406030204" pitchFamily="18" charset="0"/>
                                      </a:rPr>
                                    </m:ctrlPr>
                                  </m:sSubPr>
                                  <m:e>
                                    <m:acc>
                                      <m:accPr>
                                        <m:chr m:val="̅"/>
                                        <m:ctrlPr>
                                          <a:rPr lang="es-MX" sz="2400" i="1" smtClean="0">
                                            <a:latin typeface="Cambria Math" panose="02040503050406030204" pitchFamily="18" charset="0"/>
                                          </a:rPr>
                                        </m:ctrlPr>
                                      </m:accPr>
                                      <m:e>
                                        <m:r>
                                          <a:rPr lang="es-ES" sz="2400" b="0" i="1" smtClean="0">
                                            <a:latin typeface="Cambria Math" panose="02040503050406030204" pitchFamily="18" charset="0"/>
                                          </a:rPr>
                                          <m:t>𝑥</m:t>
                                        </m:r>
                                      </m:e>
                                    </m:acc>
                                  </m:e>
                                  <m:sub>
                                    <m:r>
                                      <a:rPr lang="es-ES" sz="2400" b="0" i="1" smtClean="0">
                                        <a:latin typeface="Cambria Math" panose="02040503050406030204" pitchFamily="18" charset="0"/>
                                      </a:rPr>
                                      <m:t>2</m:t>
                                    </m:r>
                                  </m:sub>
                                </m:sSub>
                              </m:oMath>
                            </m:oMathPara>
                          </a14:m>
                          <a:endParaRPr lang="es-MX" sz="2400" dirty="0"/>
                        </a:p>
                      </a:txBody>
                      <a:tcPr marL="121920" marR="121920" marT="60960" marB="60960"/>
                    </a:tc>
                    <a:tc>
                      <a:txBody>
                        <a:bodyPr/>
                        <a:lstStyle/>
                        <a:p>
                          <a:pPr algn="ctr"/>
                          <a14:m>
                            <m:oMathPara xmlns:m="http://schemas.openxmlformats.org/officeDocument/2006/math">
                              <m:oMathParaPr>
                                <m:jc m:val="centerGroup"/>
                              </m:oMathParaPr>
                              <m:oMath xmlns:m="http://schemas.openxmlformats.org/officeDocument/2006/math">
                                <m:sSub>
                                  <m:sSubPr>
                                    <m:ctrlPr>
                                      <a:rPr lang="es-MX" sz="2400" i="1" smtClean="0">
                                        <a:latin typeface="Cambria Math" panose="02040503050406030204" pitchFamily="18" charset="0"/>
                                        <a:ea typeface="Cambria Math" panose="02040503050406030204" pitchFamily="18" charset="0"/>
                                      </a:rPr>
                                    </m:ctrlPr>
                                  </m:sSubPr>
                                  <m:e>
                                    <m:r>
                                      <a:rPr lang="es-MX" sz="2400" i="1" smtClean="0">
                                        <a:latin typeface="Cambria Math" panose="02040503050406030204" pitchFamily="18" charset="0"/>
                                        <a:ea typeface="Cambria Math" panose="02040503050406030204" pitchFamily="18" charset="0"/>
                                      </a:rPr>
                                      <m:t>𝜇</m:t>
                                    </m:r>
                                    <m:r>
                                      <m:rPr>
                                        <m:nor/>
                                      </m:rPr>
                                      <a:rPr lang="es-MX" sz="2400" dirty="0"/>
                                      <m:t> </m:t>
                                    </m:r>
                                  </m:e>
                                  <m:sub>
                                    <m:r>
                                      <a:rPr lang="es-ES" sz="2400" b="0" i="1" smtClean="0">
                                        <a:latin typeface="Cambria Math" panose="02040503050406030204" pitchFamily="18" charset="0"/>
                                        <a:ea typeface="Cambria Math" panose="02040503050406030204" pitchFamily="18" charset="0"/>
                                      </a:rPr>
                                      <m:t>1</m:t>
                                    </m:r>
                                  </m:sub>
                                </m:sSub>
                                <m:r>
                                  <a:rPr lang="es-ES" sz="2400" b="0" i="1" smtClean="0">
                                    <a:latin typeface="Cambria Math" panose="02040503050406030204" pitchFamily="18" charset="0"/>
                                    <a:ea typeface="Cambria Math" panose="02040503050406030204" pitchFamily="18" charset="0"/>
                                  </a:rPr>
                                  <m:t>−</m:t>
                                </m:r>
                                <m:sSub>
                                  <m:sSubPr>
                                    <m:ctrlPr>
                                      <a:rPr lang="es-MX" sz="2400" i="1" smtClean="0">
                                        <a:latin typeface="Cambria Math" panose="02040503050406030204" pitchFamily="18" charset="0"/>
                                        <a:ea typeface="Cambria Math" panose="02040503050406030204" pitchFamily="18" charset="0"/>
                                      </a:rPr>
                                    </m:ctrlPr>
                                  </m:sSubPr>
                                  <m:e>
                                    <m:r>
                                      <a:rPr lang="es-MX" sz="2400" i="1" smtClean="0">
                                        <a:latin typeface="Cambria Math" panose="02040503050406030204" pitchFamily="18" charset="0"/>
                                        <a:ea typeface="Cambria Math" panose="02040503050406030204" pitchFamily="18" charset="0"/>
                                      </a:rPr>
                                      <m:t>𝜇</m:t>
                                    </m:r>
                                    <m:r>
                                      <m:rPr>
                                        <m:nor/>
                                      </m:rPr>
                                      <a:rPr lang="es-MX" sz="2400" dirty="0"/>
                                      <m:t> </m:t>
                                    </m:r>
                                  </m:e>
                                  <m:sub>
                                    <m:r>
                                      <a:rPr lang="es-ES" sz="2400" b="0" i="1" dirty="0" smtClean="0">
                                        <a:latin typeface="Cambria Math" panose="02040503050406030204" pitchFamily="18" charset="0"/>
                                      </a:rPr>
                                      <m:t>2</m:t>
                                    </m:r>
                                  </m:sub>
                                </m:sSub>
                              </m:oMath>
                            </m:oMathPara>
                          </a14:m>
                          <a:endParaRPr lang="es-MX" sz="2400" dirty="0"/>
                        </a:p>
                      </a:txBody>
                      <a:tcPr marL="121920" marR="121920" marT="60960" marB="60960"/>
                    </a:tc>
                    <a:tc>
                      <a:txBody>
                        <a:bodyPr/>
                        <a:lstStyle/>
                        <a:p>
                          <a:pPr algn="ctr"/>
                          <a:r>
                            <a:rPr lang="es-MX" sz="2400" dirty="0"/>
                            <a:t>Z o T-student</a:t>
                          </a:r>
                        </a:p>
                      </a:txBody>
                      <a:tcPr marL="121920" marR="121920" marT="60960" marB="60960"/>
                    </a:tc>
                    <a:extLst>
                      <a:ext uri="{0D108BD9-81ED-4DB2-BD59-A6C34878D82A}">
                        <a16:rowId xmlns:a16="http://schemas.microsoft.com/office/drawing/2014/main" val="3305098856"/>
                      </a:ext>
                    </a:extLst>
                  </a:tr>
                  <a:tr h="853440">
                    <a:tc>
                      <a:txBody>
                        <a:bodyPr/>
                        <a:lstStyle/>
                        <a:p>
                          <a:pPr algn="ctr"/>
                          <a:r>
                            <a:rPr lang="es-MX" sz="2400" dirty="0"/>
                            <a:t>r</a:t>
                          </a:r>
                        </a:p>
                      </a:txBody>
                      <a:tcPr marL="121920" marR="121920" marT="60960" marB="60960"/>
                    </a:tc>
                    <a:tc>
                      <a:txBody>
                        <a:bodyPr/>
                        <a:lstStyle/>
                        <a:p>
                          <a:pPr algn="ctr"/>
                          <a14:m>
                            <m:oMathPara xmlns:m="http://schemas.openxmlformats.org/officeDocument/2006/math">
                              <m:oMathParaPr>
                                <m:jc m:val="centerGroup"/>
                              </m:oMathParaPr>
                              <m:oMath xmlns:m="http://schemas.openxmlformats.org/officeDocument/2006/math">
                                <m:r>
                                  <a:rPr lang="es-MX" sz="2400" i="1" smtClean="0">
                                    <a:latin typeface="Cambria Math" panose="02040503050406030204" pitchFamily="18" charset="0"/>
                                    <a:ea typeface="Cambria Math" panose="02040503050406030204" pitchFamily="18" charset="0"/>
                                  </a:rPr>
                                  <m:t>𝜌</m:t>
                                </m:r>
                              </m:oMath>
                            </m:oMathPara>
                          </a14:m>
                          <a:endParaRPr lang="es-MX" sz="2400" dirty="0"/>
                        </a:p>
                      </a:txBody>
                      <a:tcPr marL="121920" marR="121920" marT="60960" marB="6096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MX" sz="2400" dirty="0"/>
                            <a:t>Z o T-student</a:t>
                          </a:r>
                        </a:p>
                      </a:txBody>
                      <a:tcPr marL="121920" marR="121920" marT="60960" marB="60960"/>
                    </a:tc>
                    <a:extLst>
                      <a:ext uri="{0D108BD9-81ED-4DB2-BD59-A6C34878D82A}">
                        <a16:rowId xmlns:a16="http://schemas.microsoft.com/office/drawing/2014/main" val="2853488914"/>
                      </a:ext>
                    </a:extLst>
                  </a:tr>
                  <a:tr h="853440">
                    <a:tc>
                      <a:txBody>
                        <a:bodyPr/>
                        <a:lstStyle/>
                        <a:p>
                          <a:pPr algn="ctr"/>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acc>
                                      <m:accPr>
                                        <m:chr m:val="̂"/>
                                        <m:ctrlPr>
                                          <a:rPr lang="es-ES" sz="2400" b="0" i="1" smtClean="0">
                                            <a:latin typeface="Cambria Math" panose="02040503050406030204" pitchFamily="18" charset="0"/>
                                          </a:rPr>
                                        </m:ctrlPr>
                                      </m:accPr>
                                      <m:e>
                                        <m:r>
                                          <a:rPr lang="es-ES" sz="2400" b="0" i="1" smtClean="0">
                                            <a:latin typeface="Cambria Math" panose="02040503050406030204" pitchFamily="18" charset="0"/>
                                            <a:ea typeface="Cambria Math" panose="02040503050406030204" pitchFamily="18" charset="0"/>
                                          </a:rPr>
                                          <m:t>𝛽</m:t>
                                        </m:r>
                                      </m:e>
                                    </m:acc>
                                  </m:e>
                                  <m:sub>
                                    <m:r>
                                      <a:rPr lang="es-ES" sz="2400" b="0" i="1" smtClean="0">
                                        <a:latin typeface="Cambria Math" panose="02040503050406030204" pitchFamily="18" charset="0"/>
                                      </a:rPr>
                                      <m:t>𝑜</m:t>
                                    </m:r>
                                  </m:sub>
                                </m:sSub>
                                <m:r>
                                  <a:rPr lang="es-ES" sz="2400" b="0" i="1" smtClean="0">
                                    <a:latin typeface="Cambria Math" panose="02040503050406030204" pitchFamily="18" charset="0"/>
                                  </a:rPr>
                                  <m:t>, </m:t>
                                </m:r>
                                <m:sSub>
                                  <m:sSubPr>
                                    <m:ctrlPr>
                                      <a:rPr lang="es-ES" sz="2400" b="0" i="1" smtClean="0">
                                        <a:latin typeface="Cambria Math" panose="02040503050406030204" pitchFamily="18" charset="0"/>
                                      </a:rPr>
                                    </m:ctrlPr>
                                  </m:sSubPr>
                                  <m:e>
                                    <m:acc>
                                      <m:accPr>
                                        <m:chr m:val="̂"/>
                                        <m:ctrlPr>
                                          <a:rPr lang="es-ES" sz="2400" b="0" i="1" smtClean="0">
                                            <a:latin typeface="Cambria Math" panose="02040503050406030204" pitchFamily="18" charset="0"/>
                                          </a:rPr>
                                        </m:ctrlPr>
                                      </m:accPr>
                                      <m:e>
                                        <m:r>
                                          <a:rPr lang="es-ES" sz="2400" b="0" i="1" smtClean="0">
                                            <a:latin typeface="Cambria Math" panose="02040503050406030204" pitchFamily="18" charset="0"/>
                                            <a:ea typeface="Cambria Math" panose="02040503050406030204" pitchFamily="18" charset="0"/>
                                          </a:rPr>
                                          <m:t>𝛽</m:t>
                                        </m:r>
                                      </m:e>
                                    </m:acc>
                                  </m:e>
                                  <m:sub>
                                    <m:r>
                                      <a:rPr lang="es-ES" sz="2400" b="0" i="1" smtClean="0">
                                        <a:latin typeface="Cambria Math" panose="02040503050406030204" pitchFamily="18" charset="0"/>
                                        <a:ea typeface="Cambria Math" panose="02040503050406030204" pitchFamily="18" charset="0"/>
                                      </a:rPr>
                                      <m:t>𝑖</m:t>
                                    </m:r>
                                  </m:sub>
                                </m:sSub>
                              </m:oMath>
                            </m:oMathPara>
                          </a14:m>
                          <a:endParaRPr lang="es-MX" sz="2400" dirty="0"/>
                        </a:p>
                      </a:txBody>
                      <a:tcPr marL="121920" marR="121920" marT="60960" marB="6096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ea typeface="Cambria Math" panose="02040503050406030204" pitchFamily="18" charset="0"/>
                                      </a:rPr>
                                    </m:ctrlPr>
                                  </m:sSubPr>
                                  <m:e>
                                    <m:r>
                                      <a:rPr lang="es-ES" sz="2400" b="0" i="1" smtClean="0">
                                        <a:latin typeface="Cambria Math" panose="02040503050406030204" pitchFamily="18" charset="0"/>
                                        <a:ea typeface="Cambria Math" panose="02040503050406030204" pitchFamily="18" charset="0"/>
                                      </a:rPr>
                                      <m:t>𝛽</m:t>
                                    </m:r>
                                  </m:e>
                                  <m:sub>
                                    <m:r>
                                      <a:rPr lang="es-ES" sz="2400" b="0" i="1" smtClean="0">
                                        <a:latin typeface="Cambria Math" panose="02040503050406030204" pitchFamily="18" charset="0"/>
                                        <a:ea typeface="Cambria Math" panose="02040503050406030204" pitchFamily="18" charset="0"/>
                                      </a:rPr>
                                      <m:t>𝑜</m:t>
                                    </m:r>
                                  </m:sub>
                                </m:sSub>
                                <m:r>
                                  <a:rPr lang="es-ES" sz="2400" b="0" i="1" smtClean="0">
                                    <a:latin typeface="Cambria Math" panose="02040503050406030204" pitchFamily="18" charset="0"/>
                                    <a:ea typeface="Cambria Math" panose="02040503050406030204" pitchFamily="18" charset="0"/>
                                  </a:rPr>
                                  <m:t>,</m:t>
                                </m:r>
                                <m:sSub>
                                  <m:sSubPr>
                                    <m:ctrlPr>
                                      <a:rPr lang="es-ES" sz="2400" b="0" i="1" smtClean="0">
                                        <a:latin typeface="Cambria Math" panose="02040503050406030204" pitchFamily="18" charset="0"/>
                                        <a:ea typeface="Cambria Math" panose="02040503050406030204" pitchFamily="18" charset="0"/>
                                      </a:rPr>
                                    </m:ctrlPr>
                                  </m:sSubPr>
                                  <m:e>
                                    <m:r>
                                      <a:rPr lang="es-ES" sz="2400" b="0" i="1" smtClean="0">
                                        <a:latin typeface="Cambria Math" panose="02040503050406030204" pitchFamily="18" charset="0"/>
                                        <a:ea typeface="Cambria Math" panose="02040503050406030204" pitchFamily="18" charset="0"/>
                                      </a:rPr>
                                      <m:t>𝛽</m:t>
                                    </m:r>
                                  </m:e>
                                  <m:sub>
                                    <m:r>
                                      <a:rPr lang="es-ES" sz="2400" b="0" i="1" smtClean="0">
                                        <a:latin typeface="Cambria Math" panose="02040503050406030204" pitchFamily="18" charset="0"/>
                                        <a:ea typeface="Cambria Math" panose="02040503050406030204" pitchFamily="18" charset="0"/>
                                      </a:rPr>
                                      <m:t>1</m:t>
                                    </m:r>
                                  </m:sub>
                                </m:sSub>
                              </m:oMath>
                            </m:oMathPara>
                          </a14:m>
                          <a:endParaRPr lang="es-MX" sz="2400" dirty="0"/>
                        </a:p>
                      </a:txBody>
                      <a:tcPr marL="121920" marR="121920" marT="60960" marB="6096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MX" sz="2400" dirty="0"/>
                            <a:t>Z o T-student</a:t>
                          </a:r>
                        </a:p>
                      </a:txBody>
                      <a:tcPr marL="121920" marR="121920" marT="60960" marB="60960"/>
                    </a:tc>
                    <a:extLst>
                      <a:ext uri="{0D108BD9-81ED-4DB2-BD59-A6C34878D82A}">
                        <a16:rowId xmlns:a16="http://schemas.microsoft.com/office/drawing/2014/main" val="2015217566"/>
                      </a:ext>
                    </a:extLst>
                  </a:tr>
                  <a:tr h="494453">
                    <a:tc>
                      <a:txBody>
                        <a:bodyPr/>
                        <a:lstStyle/>
                        <a:p>
                          <a:pPr algn="ctr"/>
                          <a14:m>
                            <m:oMathPara xmlns:m="http://schemas.openxmlformats.org/officeDocument/2006/math">
                              <m:oMathParaPr>
                                <m:jc m:val="centerGroup"/>
                              </m:oMathParaPr>
                              <m:oMath xmlns:m="http://schemas.openxmlformats.org/officeDocument/2006/math">
                                <m:acc>
                                  <m:accPr>
                                    <m:chr m:val="̂"/>
                                    <m:ctrlPr>
                                      <a:rPr lang="es-MX" sz="2400" i="1" smtClean="0">
                                        <a:latin typeface="Cambria Math" panose="02040503050406030204" pitchFamily="18" charset="0"/>
                                      </a:rPr>
                                    </m:ctrlPr>
                                  </m:accPr>
                                  <m:e>
                                    <m:r>
                                      <a:rPr lang="es-ES" sz="2400" b="0" i="1" smtClean="0">
                                        <a:latin typeface="Cambria Math" panose="02040503050406030204" pitchFamily="18" charset="0"/>
                                      </a:rPr>
                                      <m:t>𝑝</m:t>
                                    </m:r>
                                  </m:e>
                                </m:acc>
                              </m:oMath>
                            </m:oMathPara>
                          </a14:m>
                          <a:endParaRPr lang="es-MX" sz="2400" dirty="0"/>
                        </a:p>
                      </a:txBody>
                      <a:tcPr marL="121920" marR="121920" marT="60960" marB="60960"/>
                    </a:tc>
                    <a:tc>
                      <a:txBody>
                        <a:bodyPr/>
                        <a:lstStyle/>
                        <a:p>
                          <a:pPr algn="ct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ea typeface="Cambria Math" panose="02040503050406030204" pitchFamily="18" charset="0"/>
                                  </a:rPr>
                                  <m:t>𝑝</m:t>
                                </m:r>
                              </m:oMath>
                            </m:oMathPara>
                          </a14:m>
                          <a:endParaRPr lang="es-MX" sz="2400" dirty="0"/>
                        </a:p>
                      </a:txBody>
                      <a:tcPr marL="121920" marR="121920" marT="60960" marB="60960"/>
                    </a:tc>
                    <a:tc>
                      <a:txBody>
                        <a:bodyPr/>
                        <a:lstStyle/>
                        <a:p>
                          <a:pPr algn="ctr"/>
                          <a:r>
                            <a:rPr lang="es-MX" sz="2400" dirty="0"/>
                            <a:t>Z</a:t>
                          </a:r>
                        </a:p>
                      </a:txBody>
                      <a:tcPr marL="121920" marR="121920" marT="60960" marB="60960"/>
                    </a:tc>
                    <a:extLst>
                      <a:ext uri="{0D108BD9-81ED-4DB2-BD59-A6C34878D82A}">
                        <a16:rowId xmlns:a16="http://schemas.microsoft.com/office/drawing/2014/main" val="3500684133"/>
                      </a:ext>
                    </a:extLst>
                  </a:tr>
                  <a:tr h="494453">
                    <a:tc>
                      <a:txBody>
                        <a:bodyPr/>
                        <a:lstStyle/>
                        <a:p>
                          <a:pPr algn="ctr"/>
                          <a14:m>
                            <m:oMathPara xmlns:m="http://schemas.openxmlformats.org/officeDocument/2006/math">
                              <m:oMathParaPr>
                                <m:jc m:val="centerGroup"/>
                              </m:oMathParaPr>
                              <m:oMath xmlns:m="http://schemas.openxmlformats.org/officeDocument/2006/math">
                                <m:sSub>
                                  <m:sSubPr>
                                    <m:ctrlPr>
                                      <a:rPr lang="es-MX" sz="2400" i="1" smtClean="0">
                                        <a:latin typeface="Cambria Math" panose="02040503050406030204" pitchFamily="18" charset="0"/>
                                      </a:rPr>
                                    </m:ctrlPr>
                                  </m:sSubPr>
                                  <m:e>
                                    <m:acc>
                                      <m:accPr>
                                        <m:chr m:val="̂"/>
                                        <m:ctrlPr>
                                          <a:rPr lang="es-MX" sz="2400" i="1" smtClean="0">
                                            <a:latin typeface="Cambria Math" panose="02040503050406030204" pitchFamily="18" charset="0"/>
                                          </a:rPr>
                                        </m:ctrlPr>
                                      </m:accPr>
                                      <m:e>
                                        <m:r>
                                          <a:rPr lang="es-ES" sz="2400" b="0" i="1" smtClean="0">
                                            <a:latin typeface="Cambria Math" panose="02040503050406030204" pitchFamily="18" charset="0"/>
                                          </a:rPr>
                                          <m:t>𝑝</m:t>
                                        </m:r>
                                      </m:e>
                                    </m:acc>
                                  </m:e>
                                  <m:sub>
                                    <m:r>
                                      <a:rPr lang="es-ES" sz="2400" b="0" i="1" smtClean="0">
                                        <a:latin typeface="Cambria Math" panose="02040503050406030204" pitchFamily="18" charset="0"/>
                                      </a:rPr>
                                      <m:t>1</m:t>
                                    </m:r>
                                  </m:sub>
                                </m:sSub>
                                <m:r>
                                  <a:rPr lang="es-ES" sz="2400" b="0" i="1" smtClean="0">
                                    <a:latin typeface="Cambria Math" panose="02040503050406030204" pitchFamily="18" charset="0"/>
                                  </a:rPr>
                                  <m:t>−</m:t>
                                </m:r>
                                <m:sSub>
                                  <m:sSubPr>
                                    <m:ctrlPr>
                                      <a:rPr lang="es-MX" sz="2400" i="1" smtClean="0">
                                        <a:latin typeface="Cambria Math" panose="02040503050406030204" pitchFamily="18" charset="0"/>
                                      </a:rPr>
                                    </m:ctrlPr>
                                  </m:sSubPr>
                                  <m:e>
                                    <m:acc>
                                      <m:accPr>
                                        <m:chr m:val="̂"/>
                                        <m:ctrlPr>
                                          <a:rPr lang="es-MX" sz="2400" i="1" smtClean="0">
                                            <a:latin typeface="Cambria Math" panose="02040503050406030204" pitchFamily="18" charset="0"/>
                                          </a:rPr>
                                        </m:ctrlPr>
                                      </m:accPr>
                                      <m:e>
                                        <m:r>
                                          <a:rPr lang="es-ES" sz="2400" b="0" i="1" smtClean="0">
                                            <a:latin typeface="Cambria Math" panose="02040503050406030204" pitchFamily="18" charset="0"/>
                                          </a:rPr>
                                          <m:t>𝑝</m:t>
                                        </m:r>
                                      </m:e>
                                    </m:acc>
                                  </m:e>
                                  <m:sub>
                                    <m:r>
                                      <a:rPr lang="es-ES" sz="2400" b="0" i="1" smtClean="0">
                                        <a:latin typeface="Cambria Math" panose="02040503050406030204" pitchFamily="18" charset="0"/>
                                      </a:rPr>
                                      <m:t>2</m:t>
                                    </m:r>
                                  </m:sub>
                                </m:sSub>
                              </m:oMath>
                            </m:oMathPara>
                          </a14:m>
                          <a:endParaRPr lang="es-MX" sz="2400" dirty="0"/>
                        </a:p>
                      </a:txBody>
                      <a:tcPr marL="121920" marR="121920" marT="60960" marB="60960"/>
                    </a:tc>
                    <a:tc>
                      <a:txBody>
                        <a:bodyPr/>
                        <a:lstStyle/>
                        <a:p>
                          <a:pPr algn="ctr"/>
                          <a14:m>
                            <m:oMathPara xmlns:m="http://schemas.openxmlformats.org/officeDocument/2006/math">
                              <m:oMathParaPr>
                                <m:jc m:val="centerGroup"/>
                              </m:oMathParaPr>
                              <m:oMath xmlns:m="http://schemas.openxmlformats.org/officeDocument/2006/math">
                                <m:sSub>
                                  <m:sSubPr>
                                    <m:ctrlPr>
                                      <a:rPr lang="es-MX" sz="2400" i="1" smtClean="0">
                                        <a:latin typeface="Cambria Math" panose="02040503050406030204" pitchFamily="18" charset="0"/>
                                        <a:ea typeface="Cambria Math" panose="02040503050406030204" pitchFamily="18" charset="0"/>
                                      </a:rPr>
                                    </m:ctrlPr>
                                  </m:sSubPr>
                                  <m:e>
                                    <m:r>
                                      <a:rPr lang="es-ES" sz="2400" b="0" i="1" smtClean="0">
                                        <a:latin typeface="Cambria Math" panose="02040503050406030204" pitchFamily="18" charset="0"/>
                                        <a:ea typeface="Cambria Math" panose="02040503050406030204" pitchFamily="18" charset="0"/>
                                      </a:rPr>
                                      <m:t>𝑝</m:t>
                                    </m:r>
                                    <m:r>
                                      <m:rPr>
                                        <m:nor/>
                                      </m:rPr>
                                      <a:rPr lang="es-MX" sz="2400" dirty="0"/>
                                      <m:t> </m:t>
                                    </m:r>
                                  </m:e>
                                  <m:sub>
                                    <m:r>
                                      <a:rPr lang="es-ES" sz="2400" b="0" i="1" smtClean="0">
                                        <a:latin typeface="Cambria Math" panose="02040503050406030204" pitchFamily="18" charset="0"/>
                                        <a:ea typeface="Cambria Math" panose="02040503050406030204" pitchFamily="18" charset="0"/>
                                      </a:rPr>
                                      <m:t>1</m:t>
                                    </m:r>
                                  </m:sub>
                                </m:sSub>
                                <m:r>
                                  <a:rPr lang="es-ES" sz="2400" b="0" i="1" smtClean="0">
                                    <a:latin typeface="Cambria Math" panose="02040503050406030204" pitchFamily="18" charset="0"/>
                                    <a:ea typeface="Cambria Math" panose="02040503050406030204" pitchFamily="18" charset="0"/>
                                  </a:rPr>
                                  <m:t>−</m:t>
                                </m:r>
                                <m:sSub>
                                  <m:sSubPr>
                                    <m:ctrlPr>
                                      <a:rPr lang="es-ES" sz="2400" b="0" i="1" smtClean="0">
                                        <a:latin typeface="Cambria Math" panose="02040503050406030204" pitchFamily="18" charset="0"/>
                                        <a:ea typeface="Cambria Math" panose="02040503050406030204" pitchFamily="18" charset="0"/>
                                      </a:rPr>
                                    </m:ctrlPr>
                                  </m:sSubPr>
                                  <m:e>
                                    <m:r>
                                      <a:rPr lang="es-ES" sz="2400" b="0" i="1" smtClean="0">
                                        <a:latin typeface="Cambria Math" panose="02040503050406030204" pitchFamily="18" charset="0"/>
                                        <a:ea typeface="Cambria Math" panose="02040503050406030204" pitchFamily="18" charset="0"/>
                                      </a:rPr>
                                      <m:t>𝑝</m:t>
                                    </m:r>
                                  </m:e>
                                  <m:sub>
                                    <m:r>
                                      <a:rPr lang="es-ES" sz="2400" b="0" i="1" smtClean="0">
                                        <a:latin typeface="Cambria Math" panose="02040503050406030204" pitchFamily="18" charset="0"/>
                                        <a:ea typeface="Cambria Math" panose="02040503050406030204" pitchFamily="18" charset="0"/>
                                      </a:rPr>
                                      <m:t>2</m:t>
                                    </m:r>
                                  </m:sub>
                                </m:sSub>
                              </m:oMath>
                            </m:oMathPara>
                          </a14:m>
                          <a:endParaRPr lang="es-MX" sz="2400" dirty="0"/>
                        </a:p>
                      </a:txBody>
                      <a:tcPr marL="121920" marR="121920" marT="60960" marB="60960"/>
                    </a:tc>
                    <a:tc>
                      <a:txBody>
                        <a:bodyPr/>
                        <a:lstStyle/>
                        <a:p>
                          <a:pPr algn="ctr"/>
                          <a:r>
                            <a:rPr lang="es-MX" sz="2400" dirty="0"/>
                            <a:t>Z</a:t>
                          </a:r>
                        </a:p>
                      </a:txBody>
                      <a:tcPr marL="121920" marR="121920" marT="60960" marB="60960"/>
                    </a:tc>
                    <a:extLst>
                      <a:ext uri="{0D108BD9-81ED-4DB2-BD59-A6C34878D82A}">
                        <a16:rowId xmlns:a16="http://schemas.microsoft.com/office/drawing/2014/main" val="3682113809"/>
                      </a:ext>
                    </a:extLst>
                  </a:tr>
                  <a:tr h="494453">
                    <a:tc>
                      <a:txBody>
                        <a:bodyPr/>
                        <a:lstStyle/>
                        <a:p>
                          <a:pPr algn="ctr"/>
                          <a14:m>
                            <m:oMathPara xmlns:m="http://schemas.openxmlformats.org/officeDocument/2006/math">
                              <m:oMathParaPr>
                                <m:jc m:val="centerGroup"/>
                              </m:oMathParaPr>
                              <m:oMath xmlns:m="http://schemas.openxmlformats.org/officeDocument/2006/math">
                                <m:sSup>
                                  <m:sSupPr>
                                    <m:ctrlPr>
                                      <a:rPr lang="es-MX" sz="2400" i="1" smtClean="0">
                                        <a:latin typeface="Cambria Math" panose="02040503050406030204" pitchFamily="18" charset="0"/>
                                      </a:rPr>
                                    </m:ctrlPr>
                                  </m:sSupPr>
                                  <m:e>
                                    <m:r>
                                      <a:rPr lang="es-ES" sz="2400" b="0" i="1" smtClean="0">
                                        <a:latin typeface="Cambria Math" panose="02040503050406030204" pitchFamily="18" charset="0"/>
                                      </a:rPr>
                                      <m:t>𝑠</m:t>
                                    </m:r>
                                  </m:e>
                                  <m:sup>
                                    <m:r>
                                      <a:rPr lang="es-ES" sz="2400" b="0" i="1" smtClean="0">
                                        <a:latin typeface="Cambria Math" panose="02040503050406030204" pitchFamily="18" charset="0"/>
                                      </a:rPr>
                                      <m:t>2</m:t>
                                    </m:r>
                                  </m:sup>
                                </m:sSup>
                              </m:oMath>
                            </m:oMathPara>
                          </a14:m>
                          <a:endParaRPr lang="es-MX" sz="2400" dirty="0"/>
                        </a:p>
                      </a:txBody>
                      <a:tcPr marL="121920" marR="121920" marT="60960" marB="60960"/>
                    </a:tc>
                    <a:tc>
                      <a:txBody>
                        <a:bodyPr/>
                        <a:lstStyle/>
                        <a:p>
                          <a:pPr algn="ctr"/>
                          <a14:m>
                            <m:oMathPara xmlns:m="http://schemas.openxmlformats.org/officeDocument/2006/math">
                              <m:oMathParaPr>
                                <m:jc m:val="centerGroup"/>
                              </m:oMathParaPr>
                              <m:oMath xmlns:m="http://schemas.openxmlformats.org/officeDocument/2006/math">
                                <m:sSup>
                                  <m:sSupPr>
                                    <m:ctrlPr>
                                      <a:rPr lang="es-MX" sz="2400" i="1" smtClean="0">
                                        <a:latin typeface="Cambria Math" panose="02040503050406030204" pitchFamily="18" charset="0"/>
                                        <a:ea typeface="Cambria Math" panose="02040503050406030204" pitchFamily="18" charset="0"/>
                                      </a:rPr>
                                    </m:ctrlPr>
                                  </m:sSupPr>
                                  <m:e>
                                    <m:r>
                                      <a:rPr lang="es-MX" sz="2400" i="1" smtClean="0">
                                        <a:latin typeface="Cambria Math" panose="02040503050406030204" pitchFamily="18" charset="0"/>
                                        <a:ea typeface="Cambria Math" panose="02040503050406030204" pitchFamily="18" charset="0"/>
                                      </a:rPr>
                                      <m:t>𝜎</m:t>
                                    </m:r>
                                  </m:e>
                                  <m:sup>
                                    <m:r>
                                      <a:rPr lang="es-ES" sz="2400" b="0" i="1" smtClean="0">
                                        <a:latin typeface="Cambria Math" panose="02040503050406030204" pitchFamily="18" charset="0"/>
                                        <a:ea typeface="Cambria Math" panose="02040503050406030204" pitchFamily="18" charset="0"/>
                                      </a:rPr>
                                      <m:t>2</m:t>
                                    </m:r>
                                  </m:sup>
                                </m:sSup>
                              </m:oMath>
                            </m:oMathPara>
                          </a14:m>
                          <a:endParaRPr lang="es-MX" sz="2400" dirty="0"/>
                        </a:p>
                      </a:txBody>
                      <a:tcPr marL="121920" marR="121920" marT="60960" marB="60960"/>
                    </a:tc>
                    <a:tc>
                      <a:txBody>
                        <a:bodyPr/>
                        <a:lstStyle/>
                        <a:p>
                          <a:pPr algn="ctr"/>
                          <a14:m>
                            <m:oMathPara xmlns:m="http://schemas.openxmlformats.org/officeDocument/2006/math">
                              <m:oMathParaPr>
                                <m:jc m:val="centerGroup"/>
                              </m:oMathParaPr>
                              <m:oMath xmlns:m="http://schemas.openxmlformats.org/officeDocument/2006/math">
                                <m:sSup>
                                  <m:sSupPr>
                                    <m:ctrlPr>
                                      <a:rPr lang="es-MX" sz="2400" i="1" smtClean="0">
                                        <a:latin typeface="Cambria Math" panose="02040503050406030204" pitchFamily="18" charset="0"/>
                                        <a:ea typeface="Cambria Math" panose="02040503050406030204" pitchFamily="18" charset="0"/>
                                      </a:rPr>
                                    </m:ctrlPr>
                                  </m:sSupPr>
                                  <m:e>
                                    <m:r>
                                      <a:rPr lang="es-MX" sz="2400" i="1" smtClean="0">
                                        <a:latin typeface="Cambria Math" panose="02040503050406030204" pitchFamily="18" charset="0"/>
                                        <a:ea typeface="Cambria Math" panose="02040503050406030204" pitchFamily="18" charset="0"/>
                                      </a:rPr>
                                      <m:t>𝜒</m:t>
                                    </m:r>
                                  </m:e>
                                  <m:sup>
                                    <m:r>
                                      <a:rPr lang="es-ES" sz="2400" b="0" i="1" smtClean="0">
                                        <a:latin typeface="Cambria Math" panose="02040503050406030204" pitchFamily="18" charset="0"/>
                                        <a:ea typeface="Cambria Math" panose="02040503050406030204" pitchFamily="18" charset="0"/>
                                      </a:rPr>
                                      <m:t>2</m:t>
                                    </m:r>
                                  </m:sup>
                                </m:sSup>
                              </m:oMath>
                            </m:oMathPara>
                          </a14:m>
                          <a:endParaRPr lang="es-MX" sz="2400" dirty="0"/>
                        </a:p>
                      </a:txBody>
                      <a:tcPr marL="121920" marR="121920" marT="60960" marB="60960"/>
                    </a:tc>
                    <a:extLst>
                      <a:ext uri="{0D108BD9-81ED-4DB2-BD59-A6C34878D82A}">
                        <a16:rowId xmlns:a16="http://schemas.microsoft.com/office/drawing/2014/main" val="3482700823"/>
                      </a:ext>
                    </a:extLst>
                  </a:tr>
                  <a:tr h="948691">
                    <a:tc>
                      <a:txBody>
                        <a:bodyPr/>
                        <a:lstStyle/>
                        <a:p>
                          <a:pPr algn="ctr"/>
                          <a14:m>
                            <m:oMathPara xmlns:m="http://schemas.openxmlformats.org/officeDocument/2006/math">
                              <m:oMathParaPr>
                                <m:jc m:val="centerGroup"/>
                              </m:oMathParaPr>
                              <m:oMath xmlns:m="http://schemas.openxmlformats.org/officeDocument/2006/math">
                                <m:f>
                                  <m:fPr>
                                    <m:ctrlPr>
                                      <a:rPr lang="es-MX" sz="2400" i="1" smtClean="0">
                                        <a:latin typeface="Cambria Math" panose="02040503050406030204" pitchFamily="18" charset="0"/>
                                      </a:rPr>
                                    </m:ctrlPr>
                                  </m:fPr>
                                  <m:num>
                                    <m:sSubSup>
                                      <m:sSubSupPr>
                                        <m:ctrlPr>
                                          <a:rPr lang="es-MX" sz="2400" i="1" smtClean="0">
                                            <a:latin typeface="Cambria Math" panose="02040503050406030204" pitchFamily="18" charset="0"/>
                                          </a:rPr>
                                        </m:ctrlPr>
                                      </m:sSubSupPr>
                                      <m:e>
                                        <m:r>
                                          <a:rPr lang="es-ES" sz="2400" b="0" i="1" smtClean="0">
                                            <a:latin typeface="Cambria Math" panose="02040503050406030204" pitchFamily="18" charset="0"/>
                                          </a:rPr>
                                          <m:t>𝑠</m:t>
                                        </m:r>
                                      </m:e>
                                      <m:sub>
                                        <m:r>
                                          <a:rPr lang="es-ES" sz="2400" b="0" i="1" smtClean="0">
                                            <a:latin typeface="Cambria Math" panose="02040503050406030204" pitchFamily="18" charset="0"/>
                                          </a:rPr>
                                          <m:t>1</m:t>
                                        </m:r>
                                      </m:sub>
                                      <m:sup>
                                        <m:r>
                                          <a:rPr lang="es-ES" sz="2400" b="0" i="1" smtClean="0">
                                            <a:latin typeface="Cambria Math" panose="02040503050406030204" pitchFamily="18" charset="0"/>
                                          </a:rPr>
                                          <m:t>2</m:t>
                                        </m:r>
                                      </m:sup>
                                    </m:sSubSup>
                                  </m:num>
                                  <m:den>
                                    <m:sSubSup>
                                      <m:sSubSupPr>
                                        <m:ctrlPr>
                                          <a:rPr lang="es-MX" sz="2400" i="1" smtClean="0">
                                            <a:latin typeface="Cambria Math" panose="02040503050406030204" pitchFamily="18" charset="0"/>
                                          </a:rPr>
                                        </m:ctrlPr>
                                      </m:sSubSupPr>
                                      <m:e>
                                        <m:r>
                                          <a:rPr lang="es-ES" sz="2400" b="0" i="1" smtClean="0">
                                            <a:latin typeface="Cambria Math" panose="02040503050406030204" pitchFamily="18" charset="0"/>
                                          </a:rPr>
                                          <m:t>𝑠</m:t>
                                        </m:r>
                                      </m:e>
                                      <m:sub>
                                        <m:r>
                                          <a:rPr lang="es-ES" sz="2400" b="0" i="1" smtClean="0">
                                            <a:latin typeface="Cambria Math" panose="02040503050406030204" pitchFamily="18" charset="0"/>
                                          </a:rPr>
                                          <m:t>1</m:t>
                                        </m:r>
                                      </m:sub>
                                      <m:sup>
                                        <m:r>
                                          <a:rPr lang="es-ES" sz="2400" b="0" i="1" smtClean="0">
                                            <a:latin typeface="Cambria Math" panose="02040503050406030204" pitchFamily="18" charset="0"/>
                                          </a:rPr>
                                          <m:t>2</m:t>
                                        </m:r>
                                      </m:sup>
                                    </m:sSubSup>
                                  </m:den>
                                </m:f>
                              </m:oMath>
                            </m:oMathPara>
                          </a14:m>
                          <a:endParaRPr lang="es-MX" sz="2400" dirty="0"/>
                        </a:p>
                      </a:txBody>
                      <a:tcPr marL="121920" marR="121920" marT="60960" marB="60960"/>
                    </a:tc>
                    <a:tc>
                      <a:txBody>
                        <a:bodyPr/>
                        <a:lstStyle/>
                        <a:p>
                          <a:pPr algn="ctr"/>
                          <a14:m>
                            <m:oMathPara xmlns:m="http://schemas.openxmlformats.org/officeDocument/2006/math">
                              <m:oMathParaPr>
                                <m:jc m:val="centerGroup"/>
                              </m:oMathParaPr>
                              <m:oMath xmlns:m="http://schemas.openxmlformats.org/officeDocument/2006/math">
                                <m:f>
                                  <m:fPr>
                                    <m:ctrlPr>
                                      <a:rPr lang="es-MX" sz="2400" i="1" smtClean="0">
                                        <a:latin typeface="Cambria Math" panose="02040503050406030204" pitchFamily="18" charset="0"/>
                                      </a:rPr>
                                    </m:ctrlPr>
                                  </m:fPr>
                                  <m:num>
                                    <m:sSubSup>
                                      <m:sSubSupPr>
                                        <m:ctrlPr>
                                          <a:rPr lang="es-MX" sz="2400" i="1" smtClean="0">
                                            <a:latin typeface="Cambria Math" panose="02040503050406030204" pitchFamily="18" charset="0"/>
                                          </a:rPr>
                                        </m:ctrlPr>
                                      </m:sSubSupPr>
                                      <m:e>
                                        <m:r>
                                          <a:rPr lang="es-MX" sz="2400" i="1" smtClean="0">
                                            <a:latin typeface="Cambria Math" panose="02040503050406030204" pitchFamily="18" charset="0"/>
                                            <a:ea typeface="Cambria Math" panose="02040503050406030204" pitchFamily="18" charset="0"/>
                                          </a:rPr>
                                          <m:t>𝜎</m:t>
                                        </m:r>
                                      </m:e>
                                      <m:sub>
                                        <m:r>
                                          <a:rPr lang="es-ES" sz="2400" b="0" i="1" smtClean="0">
                                            <a:latin typeface="Cambria Math" panose="02040503050406030204" pitchFamily="18" charset="0"/>
                                          </a:rPr>
                                          <m:t>1</m:t>
                                        </m:r>
                                      </m:sub>
                                      <m:sup>
                                        <m:r>
                                          <a:rPr lang="es-ES" sz="2400" b="0" i="1" smtClean="0">
                                            <a:latin typeface="Cambria Math" panose="02040503050406030204" pitchFamily="18" charset="0"/>
                                          </a:rPr>
                                          <m:t>2</m:t>
                                        </m:r>
                                      </m:sup>
                                    </m:sSubSup>
                                  </m:num>
                                  <m:den>
                                    <m:sSubSup>
                                      <m:sSubSupPr>
                                        <m:ctrlPr>
                                          <a:rPr lang="es-MX" sz="2400" i="1" smtClean="0">
                                            <a:latin typeface="Cambria Math" panose="02040503050406030204" pitchFamily="18" charset="0"/>
                                          </a:rPr>
                                        </m:ctrlPr>
                                      </m:sSubSupPr>
                                      <m:e>
                                        <m:r>
                                          <a:rPr lang="es-ES" sz="2400" b="0" i="1" smtClean="0">
                                            <a:latin typeface="Cambria Math" panose="02040503050406030204" pitchFamily="18" charset="0"/>
                                          </a:rPr>
                                          <m:t>𝑠</m:t>
                                        </m:r>
                                      </m:e>
                                      <m:sub>
                                        <m:r>
                                          <a:rPr lang="es-ES" sz="2400" b="0" i="1" smtClean="0">
                                            <a:latin typeface="Cambria Math" panose="02040503050406030204" pitchFamily="18" charset="0"/>
                                          </a:rPr>
                                          <m:t>1</m:t>
                                        </m:r>
                                      </m:sub>
                                      <m:sup>
                                        <m:r>
                                          <a:rPr lang="es-ES" sz="2400" b="0" i="1" smtClean="0">
                                            <a:latin typeface="Cambria Math" panose="02040503050406030204" pitchFamily="18" charset="0"/>
                                          </a:rPr>
                                          <m:t>2</m:t>
                                        </m:r>
                                      </m:sup>
                                    </m:sSubSup>
                                  </m:den>
                                </m:f>
                              </m:oMath>
                            </m:oMathPara>
                          </a14:m>
                          <a:endParaRPr lang="es-MX" sz="2400" dirty="0"/>
                        </a:p>
                      </a:txBody>
                      <a:tcPr marL="121920" marR="121920" marT="60960" marB="60960"/>
                    </a:tc>
                    <a:tc>
                      <a:txBody>
                        <a:bodyPr/>
                        <a:lstStyle/>
                        <a:p>
                          <a:pPr algn="ctr"/>
                          <a:r>
                            <a:rPr lang="es-MX" sz="2400" dirty="0"/>
                            <a:t>F</a:t>
                          </a:r>
                        </a:p>
                      </a:txBody>
                      <a:tcPr marL="121920" marR="121920" marT="60960" marB="60960"/>
                    </a:tc>
                    <a:extLst>
                      <a:ext uri="{0D108BD9-81ED-4DB2-BD59-A6C34878D82A}">
                        <a16:rowId xmlns:a16="http://schemas.microsoft.com/office/drawing/2014/main" val="1010333384"/>
                      </a:ext>
                    </a:extLst>
                  </a:tr>
                </a:tbl>
              </a:graphicData>
            </a:graphic>
          </p:graphicFrame>
        </mc:Choice>
        <mc:Fallback xmlns="">
          <p:graphicFrame>
            <p:nvGraphicFramePr>
              <p:cNvPr id="3" name="Tabla 2">
                <a:extLst>
                  <a:ext uri="{FF2B5EF4-FFF2-40B4-BE49-F238E27FC236}">
                    <a16:creationId xmlns:a16="http://schemas.microsoft.com/office/drawing/2014/main" id="{2E998372-A0D9-AC4B-A63C-2B6A69960849}"/>
                  </a:ext>
                </a:extLst>
              </p:cNvPr>
              <p:cNvGraphicFramePr>
                <a:graphicFrameLocks noGrp="1"/>
              </p:cNvGraphicFramePr>
              <p:nvPr>
                <p:extLst>
                  <p:ext uri="{D42A27DB-BD31-4B8C-83A1-F6EECF244321}">
                    <p14:modId xmlns:p14="http://schemas.microsoft.com/office/powerpoint/2010/main" val="1228523817"/>
                  </p:ext>
                </p:extLst>
              </p:nvPr>
            </p:nvGraphicFramePr>
            <p:xfrm>
              <a:off x="1679509" y="0"/>
              <a:ext cx="5418669" cy="6699250"/>
            </p:xfrm>
            <a:graphic>
              <a:graphicData uri="http://schemas.openxmlformats.org/drawingml/2006/table">
                <a:tbl>
                  <a:tblPr firstRow="1" bandRow="1">
                    <a:tableStyleId>{5C22544A-7EE6-4342-B048-85BDC9FD1C3A}</a:tableStyleId>
                  </a:tblPr>
                  <a:tblGrid>
                    <a:gridCol w="1806223">
                      <a:extLst>
                        <a:ext uri="{9D8B030D-6E8A-4147-A177-3AD203B41FA5}">
                          <a16:colId xmlns:a16="http://schemas.microsoft.com/office/drawing/2014/main" val="1676010300"/>
                        </a:ext>
                      </a:extLst>
                    </a:gridCol>
                    <a:gridCol w="1806223">
                      <a:extLst>
                        <a:ext uri="{9D8B030D-6E8A-4147-A177-3AD203B41FA5}">
                          <a16:colId xmlns:a16="http://schemas.microsoft.com/office/drawing/2014/main" val="2839110992"/>
                        </a:ext>
                      </a:extLst>
                    </a:gridCol>
                    <a:gridCol w="1806223">
                      <a:extLst>
                        <a:ext uri="{9D8B030D-6E8A-4147-A177-3AD203B41FA5}">
                          <a16:colId xmlns:a16="http://schemas.microsoft.com/office/drawing/2014/main" val="2197254247"/>
                        </a:ext>
                      </a:extLst>
                    </a:gridCol>
                  </a:tblGrid>
                  <a:tr h="853440">
                    <a:tc>
                      <a:txBody>
                        <a:bodyPr/>
                        <a:lstStyle/>
                        <a:p>
                          <a:pPr algn="ctr"/>
                          <a:r>
                            <a:rPr lang="es-MX" sz="2400" dirty="0"/>
                            <a:t>Estimador</a:t>
                          </a:r>
                        </a:p>
                      </a:txBody>
                      <a:tcPr marL="121920" marR="121920" marT="60960" marB="60960"/>
                    </a:tc>
                    <a:tc>
                      <a:txBody>
                        <a:bodyPr/>
                        <a:lstStyle/>
                        <a:p>
                          <a:pPr algn="ctr"/>
                          <a:r>
                            <a:rPr lang="es-MX" sz="2400" dirty="0"/>
                            <a:t>Parámetro</a:t>
                          </a:r>
                        </a:p>
                      </a:txBody>
                      <a:tcPr marL="121920" marR="121920" marT="60960" marB="60960"/>
                    </a:tc>
                    <a:tc>
                      <a:txBody>
                        <a:bodyPr/>
                        <a:lstStyle/>
                        <a:p>
                          <a:pPr algn="ctr"/>
                          <a:r>
                            <a:rPr lang="es-MX" sz="2400" dirty="0"/>
                            <a:t>Distribución</a:t>
                          </a:r>
                        </a:p>
                      </a:txBody>
                      <a:tcPr marL="121920" marR="121920" marT="60960" marB="60960"/>
                    </a:tc>
                    <a:extLst>
                      <a:ext uri="{0D108BD9-81ED-4DB2-BD59-A6C34878D82A}">
                        <a16:rowId xmlns:a16="http://schemas.microsoft.com/office/drawing/2014/main" val="355974356"/>
                      </a:ext>
                    </a:extLst>
                  </a:tr>
                  <a:tr h="853440">
                    <a:tc>
                      <a:txBody>
                        <a:bodyPr/>
                        <a:lstStyle/>
                        <a:p>
                          <a:endParaRPr lang="es-MX"/>
                        </a:p>
                      </a:txBody>
                      <a:tcPr marL="121920" marR="121920" marT="60960" marB="60960">
                        <a:blipFill>
                          <a:blip r:embed="rId2"/>
                          <a:stretch>
                            <a:fillRect l="-704" t="-102941" r="-202817" b="-579412"/>
                          </a:stretch>
                        </a:blipFill>
                      </a:tcPr>
                    </a:tc>
                    <a:tc>
                      <a:txBody>
                        <a:bodyPr/>
                        <a:lstStyle/>
                        <a:p>
                          <a:endParaRPr lang="es-MX"/>
                        </a:p>
                      </a:txBody>
                      <a:tcPr marL="121920" marR="121920" marT="60960" marB="60960">
                        <a:blipFill>
                          <a:blip r:embed="rId2"/>
                          <a:stretch>
                            <a:fillRect l="-100000" t="-102941" r="-101399" b="-579412"/>
                          </a:stretch>
                        </a:blipFill>
                      </a:tcPr>
                    </a:tc>
                    <a:tc>
                      <a:txBody>
                        <a:bodyPr/>
                        <a:lstStyle/>
                        <a:p>
                          <a:pPr algn="ctr"/>
                          <a:r>
                            <a:rPr lang="es-MX" sz="2400" dirty="0"/>
                            <a:t>Z o T-student</a:t>
                          </a:r>
                        </a:p>
                      </a:txBody>
                      <a:tcPr marL="121920" marR="121920" marT="60960" marB="60960"/>
                    </a:tc>
                    <a:extLst>
                      <a:ext uri="{0D108BD9-81ED-4DB2-BD59-A6C34878D82A}">
                        <a16:rowId xmlns:a16="http://schemas.microsoft.com/office/drawing/2014/main" val="2393967555"/>
                      </a:ext>
                    </a:extLst>
                  </a:tr>
                  <a:tr h="853440">
                    <a:tc>
                      <a:txBody>
                        <a:bodyPr/>
                        <a:lstStyle/>
                        <a:p>
                          <a:endParaRPr lang="es-MX"/>
                        </a:p>
                      </a:txBody>
                      <a:tcPr marL="121920" marR="121920" marT="60960" marB="60960">
                        <a:blipFill>
                          <a:blip r:embed="rId2"/>
                          <a:stretch>
                            <a:fillRect l="-704" t="-205970" r="-202817" b="-488060"/>
                          </a:stretch>
                        </a:blipFill>
                      </a:tcPr>
                    </a:tc>
                    <a:tc>
                      <a:txBody>
                        <a:bodyPr/>
                        <a:lstStyle/>
                        <a:p>
                          <a:endParaRPr lang="es-MX"/>
                        </a:p>
                      </a:txBody>
                      <a:tcPr marL="121920" marR="121920" marT="60960" marB="60960">
                        <a:blipFill>
                          <a:blip r:embed="rId2"/>
                          <a:stretch>
                            <a:fillRect l="-100000" t="-205970" r="-101399" b="-488060"/>
                          </a:stretch>
                        </a:blipFill>
                      </a:tcPr>
                    </a:tc>
                    <a:tc>
                      <a:txBody>
                        <a:bodyPr/>
                        <a:lstStyle/>
                        <a:p>
                          <a:pPr algn="ctr"/>
                          <a:r>
                            <a:rPr lang="es-MX" sz="2400" dirty="0"/>
                            <a:t>Z o T-student</a:t>
                          </a:r>
                        </a:p>
                      </a:txBody>
                      <a:tcPr marL="121920" marR="121920" marT="60960" marB="60960"/>
                    </a:tc>
                    <a:extLst>
                      <a:ext uri="{0D108BD9-81ED-4DB2-BD59-A6C34878D82A}">
                        <a16:rowId xmlns:a16="http://schemas.microsoft.com/office/drawing/2014/main" val="3305098856"/>
                      </a:ext>
                    </a:extLst>
                  </a:tr>
                  <a:tr h="853440">
                    <a:tc>
                      <a:txBody>
                        <a:bodyPr/>
                        <a:lstStyle/>
                        <a:p>
                          <a:pPr algn="ctr"/>
                          <a:r>
                            <a:rPr lang="es-MX" sz="2400" dirty="0"/>
                            <a:t>r</a:t>
                          </a:r>
                        </a:p>
                      </a:txBody>
                      <a:tcPr marL="121920" marR="121920" marT="60960" marB="60960"/>
                    </a:tc>
                    <a:tc>
                      <a:txBody>
                        <a:bodyPr/>
                        <a:lstStyle/>
                        <a:p>
                          <a:endParaRPr lang="es-MX"/>
                        </a:p>
                      </a:txBody>
                      <a:tcPr marL="121920" marR="121920" marT="60960" marB="60960">
                        <a:blipFill>
                          <a:blip r:embed="rId2"/>
                          <a:stretch>
                            <a:fillRect l="-100000" t="-305970" r="-101399" b="-388060"/>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MX" sz="2400" dirty="0"/>
                            <a:t>Z o T-student</a:t>
                          </a:r>
                        </a:p>
                      </a:txBody>
                      <a:tcPr marL="121920" marR="121920" marT="60960" marB="60960"/>
                    </a:tc>
                    <a:extLst>
                      <a:ext uri="{0D108BD9-81ED-4DB2-BD59-A6C34878D82A}">
                        <a16:rowId xmlns:a16="http://schemas.microsoft.com/office/drawing/2014/main" val="2853488914"/>
                      </a:ext>
                    </a:extLst>
                  </a:tr>
                  <a:tr h="853440">
                    <a:tc>
                      <a:txBody>
                        <a:bodyPr/>
                        <a:lstStyle/>
                        <a:p>
                          <a:endParaRPr lang="es-MX"/>
                        </a:p>
                      </a:txBody>
                      <a:tcPr marL="121920" marR="121920" marT="60960" marB="60960">
                        <a:blipFill>
                          <a:blip r:embed="rId2"/>
                          <a:stretch>
                            <a:fillRect l="-704" t="-405970" r="-202817" b="-288060"/>
                          </a:stretch>
                        </a:blipFill>
                      </a:tcPr>
                    </a:tc>
                    <a:tc>
                      <a:txBody>
                        <a:bodyPr/>
                        <a:lstStyle/>
                        <a:p>
                          <a:endParaRPr lang="es-MX"/>
                        </a:p>
                      </a:txBody>
                      <a:tcPr marL="121920" marR="121920" marT="60960" marB="60960">
                        <a:blipFill>
                          <a:blip r:embed="rId2"/>
                          <a:stretch>
                            <a:fillRect l="-100000" t="-405970" r="-101399" b="-288060"/>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MX" sz="2400" dirty="0"/>
                            <a:t>Z o T-student</a:t>
                          </a:r>
                        </a:p>
                      </a:txBody>
                      <a:tcPr marL="121920" marR="121920" marT="60960" marB="60960"/>
                    </a:tc>
                    <a:extLst>
                      <a:ext uri="{0D108BD9-81ED-4DB2-BD59-A6C34878D82A}">
                        <a16:rowId xmlns:a16="http://schemas.microsoft.com/office/drawing/2014/main" val="2015217566"/>
                      </a:ext>
                    </a:extLst>
                  </a:tr>
                  <a:tr h="494453">
                    <a:tc>
                      <a:txBody>
                        <a:bodyPr/>
                        <a:lstStyle/>
                        <a:p>
                          <a:endParaRPr lang="es-MX"/>
                        </a:p>
                      </a:txBody>
                      <a:tcPr marL="121920" marR="121920" marT="60960" marB="60960">
                        <a:blipFill>
                          <a:blip r:embed="rId2"/>
                          <a:stretch>
                            <a:fillRect l="-704" t="-869231" r="-202817" b="-394872"/>
                          </a:stretch>
                        </a:blipFill>
                      </a:tcPr>
                    </a:tc>
                    <a:tc>
                      <a:txBody>
                        <a:bodyPr/>
                        <a:lstStyle/>
                        <a:p>
                          <a:endParaRPr lang="es-MX"/>
                        </a:p>
                      </a:txBody>
                      <a:tcPr marL="121920" marR="121920" marT="60960" marB="60960">
                        <a:blipFill>
                          <a:blip r:embed="rId2"/>
                          <a:stretch>
                            <a:fillRect l="-100000" t="-869231" r="-101399" b="-394872"/>
                          </a:stretch>
                        </a:blipFill>
                      </a:tcPr>
                    </a:tc>
                    <a:tc>
                      <a:txBody>
                        <a:bodyPr/>
                        <a:lstStyle/>
                        <a:p>
                          <a:pPr algn="ctr"/>
                          <a:r>
                            <a:rPr lang="es-MX" sz="2400" dirty="0"/>
                            <a:t>Z</a:t>
                          </a:r>
                        </a:p>
                      </a:txBody>
                      <a:tcPr marL="121920" marR="121920" marT="60960" marB="60960"/>
                    </a:tc>
                    <a:extLst>
                      <a:ext uri="{0D108BD9-81ED-4DB2-BD59-A6C34878D82A}">
                        <a16:rowId xmlns:a16="http://schemas.microsoft.com/office/drawing/2014/main" val="3500684133"/>
                      </a:ext>
                    </a:extLst>
                  </a:tr>
                  <a:tr h="494453">
                    <a:tc>
                      <a:txBody>
                        <a:bodyPr/>
                        <a:lstStyle/>
                        <a:p>
                          <a:endParaRPr lang="es-MX"/>
                        </a:p>
                      </a:txBody>
                      <a:tcPr marL="121920" marR="121920" marT="60960" marB="60960">
                        <a:blipFill>
                          <a:blip r:embed="rId2"/>
                          <a:stretch>
                            <a:fillRect l="-704" t="-969231" r="-202817" b="-294872"/>
                          </a:stretch>
                        </a:blipFill>
                      </a:tcPr>
                    </a:tc>
                    <a:tc>
                      <a:txBody>
                        <a:bodyPr/>
                        <a:lstStyle/>
                        <a:p>
                          <a:endParaRPr lang="es-MX"/>
                        </a:p>
                      </a:txBody>
                      <a:tcPr marL="121920" marR="121920" marT="60960" marB="60960">
                        <a:blipFill>
                          <a:blip r:embed="rId2"/>
                          <a:stretch>
                            <a:fillRect l="-100000" t="-969231" r="-101399" b="-294872"/>
                          </a:stretch>
                        </a:blipFill>
                      </a:tcPr>
                    </a:tc>
                    <a:tc>
                      <a:txBody>
                        <a:bodyPr/>
                        <a:lstStyle/>
                        <a:p>
                          <a:pPr algn="ctr"/>
                          <a:r>
                            <a:rPr lang="es-MX" sz="2400" dirty="0"/>
                            <a:t>Z</a:t>
                          </a:r>
                        </a:p>
                      </a:txBody>
                      <a:tcPr marL="121920" marR="121920" marT="60960" marB="60960"/>
                    </a:tc>
                    <a:extLst>
                      <a:ext uri="{0D108BD9-81ED-4DB2-BD59-A6C34878D82A}">
                        <a16:rowId xmlns:a16="http://schemas.microsoft.com/office/drawing/2014/main" val="3682113809"/>
                      </a:ext>
                    </a:extLst>
                  </a:tr>
                  <a:tr h="494453">
                    <a:tc>
                      <a:txBody>
                        <a:bodyPr/>
                        <a:lstStyle/>
                        <a:p>
                          <a:endParaRPr lang="es-MX"/>
                        </a:p>
                      </a:txBody>
                      <a:tcPr marL="121920" marR="121920" marT="60960" marB="60960">
                        <a:blipFill>
                          <a:blip r:embed="rId2"/>
                          <a:stretch>
                            <a:fillRect l="-704" t="-1069231" r="-202817" b="-194872"/>
                          </a:stretch>
                        </a:blipFill>
                      </a:tcPr>
                    </a:tc>
                    <a:tc>
                      <a:txBody>
                        <a:bodyPr/>
                        <a:lstStyle/>
                        <a:p>
                          <a:endParaRPr lang="es-MX"/>
                        </a:p>
                      </a:txBody>
                      <a:tcPr marL="121920" marR="121920" marT="60960" marB="60960">
                        <a:blipFill>
                          <a:blip r:embed="rId2"/>
                          <a:stretch>
                            <a:fillRect l="-100000" t="-1069231" r="-101399" b="-194872"/>
                          </a:stretch>
                        </a:blipFill>
                      </a:tcPr>
                    </a:tc>
                    <a:tc>
                      <a:txBody>
                        <a:bodyPr/>
                        <a:lstStyle/>
                        <a:p>
                          <a:endParaRPr lang="es-MX"/>
                        </a:p>
                      </a:txBody>
                      <a:tcPr marL="121920" marR="121920" marT="60960" marB="60960">
                        <a:blipFill>
                          <a:blip r:embed="rId2"/>
                          <a:stretch>
                            <a:fillRect l="-201408" t="-1069231" r="-2113" b="-194872"/>
                          </a:stretch>
                        </a:blipFill>
                      </a:tcPr>
                    </a:tc>
                    <a:extLst>
                      <a:ext uri="{0D108BD9-81ED-4DB2-BD59-A6C34878D82A}">
                        <a16:rowId xmlns:a16="http://schemas.microsoft.com/office/drawing/2014/main" val="3482700823"/>
                      </a:ext>
                    </a:extLst>
                  </a:tr>
                  <a:tr h="948691">
                    <a:tc>
                      <a:txBody>
                        <a:bodyPr/>
                        <a:lstStyle/>
                        <a:p>
                          <a:endParaRPr lang="es-MX"/>
                        </a:p>
                      </a:txBody>
                      <a:tcPr marL="121920" marR="121920" marT="60960" marB="60960">
                        <a:blipFill>
                          <a:blip r:embed="rId2"/>
                          <a:stretch>
                            <a:fillRect l="-704" t="-608000" r="-202817" b="-1333"/>
                          </a:stretch>
                        </a:blipFill>
                      </a:tcPr>
                    </a:tc>
                    <a:tc>
                      <a:txBody>
                        <a:bodyPr/>
                        <a:lstStyle/>
                        <a:p>
                          <a:endParaRPr lang="es-MX"/>
                        </a:p>
                      </a:txBody>
                      <a:tcPr marL="121920" marR="121920" marT="60960" marB="60960">
                        <a:blipFill>
                          <a:blip r:embed="rId2"/>
                          <a:stretch>
                            <a:fillRect l="-100000" t="-608000" r="-101399" b="-1333"/>
                          </a:stretch>
                        </a:blipFill>
                      </a:tcPr>
                    </a:tc>
                    <a:tc>
                      <a:txBody>
                        <a:bodyPr/>
                        <a:lstStyle/>
                        <a:p>
                          <a:pPr algn="ctr"/>
                          <a:r>
                            <a:rPr lang="es-MX" sz="2400" dirty="0"/>
                            <a:t>F</a:t>
                          </a:r>
                        </a:p>
                      </a:txBody>
                      <a:tcPr marL="121920" marR="121920" marT="60960" marB="60960"/>
                    </a:tc>
                    <a:extLst>
                      <a:ext uri="{0D108BD9-81ED-4DB2-BD59-A6C34878D82A}">
                        <a16:rowId xmlns:a16="http://schemas.microsoft.com/office/drawing/2014/main" val="1010333384"/>
                      </a:ext>
                    </a:extLst>
                  </a:tr>
                </a:tbl>
              </a:graphicData>
            </a:graphic>
          </p:graphicFrame>
        </mc:Fallback>
      </mc:AlternateContent>
      <p:sp>
        <p:nvSpPr>
          <p:cNvPr id="4" name="CuadroTexto 3">
            <a:extLst>
              <a:ext uri="{FF2B5EF4-FFF2-40B4-BE49-F238E27FC236}">
                <a16:creationId xmlns:a16="http://schemas.microsoft.com/office/drawing/2014/main" id="{44515A7D-34C8-D547-AA24-2024D4874D2D}"/>
              </a:ext>
            </a:extLst>
          </p:cNvPr>
          <p:cNvSpPr txBox="1"/>
          <p:nvPr/>
        </p:nvSpPr>
        <p:spPr>
          <a:xfrm>
            <a:off x="8400256" y="4197085"/>
            <a:ext cx="3571234" cy="1938992"/>
          </a:xfrm>
          <a:prstGeom prst="rect">
            <a:avLst/>
          </a:prstGeom>
          <a:noFill/>
        </p:spPr>
        <p:txBody>
          <a:bodyPr wrap="none" rtlCol="0">
            <a:spAutoFit/>
          </a:bodyPr>
          <a:lstStyle/>
          <a:p>
            <a:r>
              <a:rPr lang="es-MX" sz="2400" dirty="0"/>
              <a:t>Elementos a considerar:</a:t>
            </a:r>
          </a:p>
          <a:p>
            <a:endParaRPr lang="es-MX" sz="2400" dirty="0"/>
          </a:p>
          <a:p>
            <a:r>
              <a:rPr lang="es-MX" sz="2400" dirty="0"/>
              <a:t>Muestreo aleatorio</a:t>
            </a:r>
          </a:p>
          <a:p>
            <a:r>
              <a:rPr lang="es-MX" sz="2400" dirty="0"/>
              <a:t>Tamaño de la muestra</a:t>
            </a:r>
          </a:p>
          <a:p>
            <a:r>
              <a:rPr lang="es-MX" sz="2400" dirty="0"/>
              <a:t>-- Varianzas</a:t>
            </a:r>
          </a:p>
        </p:txBody>
      </p:sp>
      <mc:AlternateContent xmlns:mc="http://schemas.openxmlformats.org/markup-compatibility/2006" xmlns:a14="http://schemas.microsoft.com/office/drawing/2010/main">
        <mc:Choice Requires="a14">
          <p:sp>
            <p:nvSpPr>
              <p:cNvPr id="5" name="Rectángulo 4">
                <a:extLst>
                  <a:ext uri="{FF2B5EF4-FFF2-40B4-BE49-F238E27FC236}">
                    <a16:creationId xmlns:a16="http://schemas.microsoft.com/office/drawing/2014/main" id="{9AC8ACB7-F1C0-F44C-8701-70FF0C1F6CED}"/>
                  </a:ext>
                </a:extLst>
              </p:cNvPr>
              <p:cNvSpPr/>
              <p:nvPr/>
            </p:nvSpPr>
            <p:spPr>
              <a:xfrm>
                <a:off x="7098178" y="2948948"/>
                <a:ext cx="2358196" cy="461665"/>
              </a:xfrm>
              <a:prstGeom prst="rect">
                <a:avLst/>
              </a:prstGeom>
            </p:spPr>
            <p:txBody>
              <a:bodyPr wrap="square">
                <a:spAutoFit/>
              </a:bodyPr>
              <a:lstStyle/>
              <a:p>
                <a:pPr algn="ctr" defTabSz="914377">
                  <a:defRPr/>
                </a:pPr>
                <a14:m>
                  <m:oMathPara xmlns:m="http://schemas.openxmlformats.org/officeDocument/2006/math">
                    <m:oMathParaPr>
                      <m:jc m:val="centerGroup"/>
                    </m:oMathParaPr>
                    <m:oMath xmlns:m="http://schemas.openxmlformats.org/officeDocument/2006/math">
                      <m:r>
                        <a:rPr lang="es-ES" sz="2400" i="1">
                          <a:latin typeface="Cambria Math" panose="02040503050406030204" pitchFamily="18" charset="0"/>
                        </a:rPr>
                        <m:t>𝑦</m:t>
                      </m:r>
                      <m:r>
                        <a:rPr lang="es-ES" sz="2400" i="1">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𝑏</m:t>
                          </m:r>
                        </m:e>
                        <m:sub>
                          <m:r>
                            <a:rPr lang="es-ES" sz="2400" i="1">
                              <a:latin typeface="Cambria Math" panose="02040503050406030204" pitchFamily="18" charset="0"/>
                            </a:rPr>
                            <m:t>𝑜</m:t>
                          </m:r>
                        </m:sub>
                      </m:sSub>
                      <m:r>
                        <a:rPr lang="es-ES" sz="2400" i="1">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𝑏</m:t>
                          </m:r>
                        </m:e>
                        <m:sub>
                          <m:r>
                            <a:rPr lang="es-ES" sz="2400" i="1">
                              <a:latin typeface="Cambria Math" panose="02040503050406030204" pitchFamily="18" charset="0"/>
                            </a:rPr>
                            <m:t>1</m:t>
                          </m:r>
                        </m:sub>
                      </m:sSub>
                      <m:r>
                        <a:rPr lang="es-ES" sz="2400" i="1">
                          <a:latin typeface="Cambria Math" panose="02040503050406030204" pitchFamily="18" charset="0"/>
                        </a:rPr>
                        <m:t>𝑥</m:t>
                      </m:r>
                    </m:oMath>
                  </m:oMathPara>
                </a14:m>
                <a:endParaRPr lang="es-MX" sz="2400" dirty="0"/>
              </a:p>
            </p:txBody>
          </p:sp>
        </mc:Choice>
        <mc:Fallback xmlns="">
          <p:sp>
            <p:nvSpPr>
              <p:cNvPr id="5" name="Rectángulo 4">
                <a:extLst>
                  <a:ext uri="{FF2B5EF4-FFF2-40B4-BE49-F238E27FC236}">
                    <a16:creationId xmlns:a16="http://schemas.microsoft.com/office/drawing/2014/main" id="{9AC8ACB7-F1C0-F44C-8701-70FF0C1F6CED}"/>
                  </a:ext>
                </a:extLst>
              </p:cNvPr>
              <p:cNvSpPr>
                <a:spLocks noRot="1" noChangeAspect="1" noMove="1" noResize="1" noEditPoints="1" noAdjustHandles="1" noChangeArrowheads="1" noChangeShapeType="1" noTextEdit="1"/>
              </p:cNvSpPr>
              <p:nvPr/>
            </p:nvSpPr>
            <p:spPr>
              <a:xfrm>
                <a:off x="7098178" y="2948948"/>
                <a:ext cx="2358196" cy="461665"/>
              </a:xfrm>
              <a:prstGeom prst="rect">
                <a:avLst/>
              </a:prstGeom>
              <a:blipFill>
                <a:blip r:embed="rId3"/>
                <a:stretch>
                  <a:fillRect b="-10811"/>
                </a:stretch>
              </a:blipFill>
            </p:spPr>
            <p:txBody>
              <a:bodyPr/>
              <a:lstStyle/>
              <a:p>
                <a:r>
                  <a:rPr lang="es-MX">
                    <a:noFill/>
                  </a:rPr>
                  <a:t> </a:t>
                </a:r>
              </a:p>
            </p:txBody>
          </p:sp>
        </mc:Fallback>
      </mc:AlternateContent>
    </p:spTree>
    <p:extLst>
      <p:ext uri="{BB962C8B-B14F-4D97-AF65-F5344CB8AC3E}">
        <p14:creationId xmlns:p14="http://schemas.microsoft.com/office/powerpoint/2010/main" val="4090153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5E60E-D7DC-0C4A-9FE0-8FC15B8E7B08}"/>
              </a:ext>
            </a:extLst>
          </p:cNvPr>
          <p:cNvSpPr>
            <a:spLocks noGrp="1"/>
          </p:cNvSpPr>
          <p:nvPr>
            <p:ph type="title"/>
          </p:nvPr>
        </p:nvSpPr>
        <p:spPr/>
        <p:txBody>
          <a:bodyPr/>
          <a:lstStyle/>
          <a:p>
            <a:r>
              <a:rPr lang="es-MX" dirty="0"/>
              <a:t>Prueba chi cuadrado</a:t>
            </a:r>
          </a:p>
        </p:txBody>
      </p:sp>
      <p:sp>
        <p:nvSpPr>
          <p:cNvPr id="3" name="Marcador de contenido 2">
            <a:extLst>
              <a:ext uri="{FF2B5EF4-FFF2-40B4-BE49-F238E27FC236}">
                <a16:creationId xmlns:a16="http://schemas.microsoft.com/office/drawing/2014/main" id="{FBDC5875-B9CB-7141-9E6C-AC4D73ABBB64}"/>
              </a:ext>
            </a:extLst>
          </p:cNvPr>
          <p:cNvSpPr>
            <a:spLocks noGrp="1"/>
          </p:cNvSpPr>
          <p:nvPr>
            <p:ph sz="half" idx="1"/>
          </p:nvPr>
        </p:nvSpPr>
        <p:spPr/>
        <p:txBody>
          <a:bodyPr/>
          <a:lstStyle/>
          <a:p>
            <a:r>
              <a:rPr lang="es-MX" dirty="0">
                <a:latin typeface="Times" pitchFamily="2" charset="0"/>
              </a:rPr>
              <a:t>Cuando tenemos dos variables cualitativas o nominales podemos hacerla prueba chi-cuadrado o prueba de independencia. Ésta tiene unalógica un poco diferente a las pruebas que hemos hecho hasta el momentoporque proviene de comparar la distribución de los datos, dado que no hay independencia entre las variables y los datos que se tienen.</a:t>
            </a:r>
          </a:p>
        </p:txBody>
      </p:sp>
      <p:sp>
        <p:nvSpPr>
          <p:cNvPr id="4" name="Marcador de contenido 3">
            <a:extLst>
              <a:ext uri="{FF2B5EF4-FFF2-40B4-BE49-F238E27FC236}">
                <a16:creationId xmlns:a16="http://schemas.microsoft.com/office/drawing/2014/main" id="{07DD4477-5964-454F-AF3F-8E3E513BFC64}"/>
              </a:ext>
            </a:extLst>
          </p:cNvPr>
          <p:cNvSpPr>
            <a:spLocks noGrp="1"/>
          </p:cNvSpPr>
          <p:nvPr>
            <p:ph sz="half" idx="2"/>
          </p:nvPr>
        </p:nvSpPr>
        <p:spPr/>
        <p:txBody>
          <a:bodyPr/>
          <a:lstStyle/>
          <a:p>
            <a:r>
              <a:rPr lang="es-MX" dirty="0">
                <a:latin typeface="Times" pitchFamily="2" charset="0"/>
              </a:rPr>
              <a:t>La hipótesis nula postula una distribución de probabilidad totalmente especificada, como el modelo matemático de la población que ha generado la muestra, por lo que, si la rechazamos, habrá evidencia estadística de la dependencia de las dos variables. </a:t>
            </a:r>
          </a:p>
          <a:p>
            <a:endParaRPr lang="es-MX" dirty="0"/>
          </a:p>
        </p:txBody>
      </p:sp>
      <p:pic>
        <p:nvPicPr>
          <p:cNvPr id="6" name="Imagen 5">
            <a:extLst>
              <a:ext uri="{FF2B5EF4-FFF2-40B4-BE49-F238E27FC236}">
                <a16:creationId xmlns:a16="http://schemas.microsoft.com/office/drawing/2014/main" id="{75538CF4-FBE2-C741-9099-721BDCD1B1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0049" y="5718861"/>
            <a:ext cx="4057374" cy="1031536"/>
          </a:xfrm>
          <a:prstGeom prst="rect">
            <a:avLst/>
          </a:prstGeom>
        </p:spPr>
      </p:pic>
      <p:sp>
        <p:nvSpPr>
          <p:cNvPr id="7" name="CuadroTexto 6">
            <a:extLst>
              <a:ext uri="{FF2B5EF4-FFF2-40B4-BE49-F238E27FC236}">
                <a16:creationId xmlns:a16="http://schemas.microsoft.com/office/drawing/2014/main" id="{A7795A38-4882-734F-8883-DC20F3642EB4}"/>
              </a:ext>
            </a:extLst>
          </p:cNvPr>
          <p:cNvSpPr txBox="1"/>
          <p:nvPr/>
        </p:nvSpPr>
        <p:spPr>
          <a:xfrm>
            <a:off x="6205538" y="4929809"/>
            <a:ext cx="5021704" cy="646331"/>
          </a:xfrm>
          <a:prstGeom prst="rect">
            <a:avLst/>
          </a:prstGeom>
          <a:noFill/>
        </p:spPr>
        <p:txBody>
          <a:bodyPr wrap="square" rtlCol="0">
            <a:spAutoFit/>
          </a:bodyPr>
          <a:lstStyle/>
          <a:p>
            <a:r>
              <a:rPr lang="es-MX" dirty="0"/>
              <a:t>Ho: Las variables son independientes</a:t>
            </a:r>
          </a:p>
          <a:p>
            <a:r>
              <a:rPr lang="es-MX" dirty="0"/>
              <a:t>Ha: las variables no son independientes</a:t>
            </a:r>
          </a:p>
        </p:txBody>
      </p:sp>
      <p:sp>
        <p:nvSpPr>
          <p:cNvPr id="8" name="CuadroTexto 7">
            <a:extLst>
              <a:ext uri="{FF2B5EF4-FFF2-40B4-BE49-F238E27FC236}">
                <a16:creationId xmlns:a16="http://schemas.microsoft.com/office/drawing/2014/main" id="{16A02748-16AC-864F-A0AB-C850A2431A9D}"/>
              </a:ext>
            </a:extLst>
          </p:cNvPr>
          <p:cNvSpPr txBox="1"/>
          <p:nvPr/>
        </p:nvSpPr>
        <p:spPr>
          <a:xfrm>
            <a:off x="463826" y="6211669"/>
            <a:ext cx="6096000" cy="646331"/>
          </a:xfrm>
          <a:prstGeom prst="rect">
            <a:avLst/>
          </a:prstGeom>
          <a:noFill/>
        </p:spPr>
        <p:txBody>
          <a:bodyPr wrap="square">
            <a:spAutoFit/>
          </a:bodyPr>
          <a:lstStyle/>
          <a:p>
            <a:r>
              <a:rPr lang="es-MX" dirty="0"/>
              <a:t>chi-cuadrada cuyos grados de libertad</a:t>
            </a:r>
          </a:p>
          <a:p>
            <a:r>
              <a:rPr lang="es-MX" dirty="0"/>
              <a:t>están dados por r – 1 * c – 1.</a:t>
            </a:r>
          </a:p>
        </p:txBody>
      </p:sp>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313F731F-AC26-8B46-B82E-BE76E6E799AC}"/>
                  </a:ext>
                </a:extLst>
              </p14:cNvPr>
              <p14:cNvContentPartPr/>
              <p14:nvPr/>
            </p14:nvContentPartPr>
            <p14:xfrm>
              <a:off x="2284560" y="888840"/>
              <a:ext cx="6460560" cy="5969160"/>
            </p14:xfrm>
          </p:contentPart>
        </mc:Choice>
        <mc:Fallback xmlns="">
          <p:pic>
            <p:nvPicPr>
              <p:cNvPr id="5" name="Entrada de lápiz 4">
                <a:extLst>
                  <a:ext uri="{FF2B5EF4-FFF2-40B4-BE49-F238E27FC236}">
                    <a16:creationId xmlns:a16="http://schemas.microsoft.com/office/drawing/2014/main" id="{313F731F-AC26-8B46-B82E-BE76E6E799AC}"/>
                  </a:ext>
                </a:extLst>
              </p:cNvPr>
              <p:cNvPicPr/>
              <p:nvPr/>
            </p:nvPicPr>
            <p:blipFill>
              <a:blip r:embed="rId4"/>
              <a:stretch>
                <a:fillRect/>
              </a:stretch>
            </p:blipFill>
            <p:spPr>
              <a:xfrm>
                <a:off x="2275200" y="879480"/>
                <a:ext cx="6479280" cy="5987880"/>
              </a:xfrm>
              <a:prstGeom prst="rect">
                <a:avLst/>
              </a:prstGeom>
            </p:spPr>
          </p:pic>
        </mc:Fallback>
      </mc:AlternateContent>
    </p:spTree>
    <p:extLst>
      <p:ext uri="{BB962C8B-B14F-4D97-AF65-F5344CB8AC3E}">
        <p14:creationId xmlns:p14="http://schemas.microsoft.com/office/powerpoint/2010/main" val="7556765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63F203-AE8E-3649-947A-7287C1941645}"/>
              </a:ext>
            </a:extLst>
          </p:cNvPr>
          <p:cNvSpPr>
            <a:spLocks noGrp="1"/>
          </p:cNvSpPr>
          <p:nvPr>
            <p:ph type="title"/>
          </p:nvPr>
        </p:nvSpPr>
        <p:spPr>
          <a:xfrm>
            <a:off x="525717" y="787068"/>
            <a:ext cx="10077557" cy="1325563"/>
          </a:xfrm>
        </p:spPr>
        <p:txBody>
          <a:bodyPr/>
          <a:lstStyle/>
          <a:p>
            <a:r>
              <a:rPr lang="es-MX" dirty="0"/>
              <a:t>Modelos estadísticos</a:t>
            </a:r>
          </a:p>
        </p:txBody>
      </p:sp>
      <p:sp>
        <p:nvSpPr>
          <p:cNvPr id="3" name="Marcador de contenido 2">
            <a:extLst>
              <a:ext uri="{FF2B5EF4-FFF2-40B4-BE49-F238E27FC236}">
                <a16:creationId xmlns:a16="http://schemas.microsoft.com/office/drawing/2014/main" id="{04C347D7-6607-F64B-A515-4404A0B3DF09}"/>
              </a:ext>
            </a:extLst>
          </p:cNvPr>
          <p:cNvSpPr>
            <a:spLocks noGrp="1"/>
          </p:cNvSpPr>
          <p:nvPr>
            <p:ph idx="1"/>
          </p:nvPr>
        </p:nvSpPr>
        <p:spPr>
          <a:xfrm>
            <a:off x="525717" y="2521885"/>
            <a:ext cx="10077557" cy="3549045"/>
          </a:xfrm>
        </p:spPr>
        <p:txBody>
          <a:bodyPr>
            <a:normAutofit fontScale="85000" lnSpcReduction="20000"/>
          </a:bodyPr>
          <a:lstStyle/>
          <a:p>
            <a:r>
              <a:rPr lang="es-MX" dirty="0"/>
              <a:t>De forma habitual, cuando quienes investigan se plantean un diseño experimental y comienza con la recogida de datos es porque persigue el estudio de o verificación de un objetivo planteado sobre la población bajo estudio. Estos objetivos se suelen establecer en base a teorías o hipótesis que se desean verificar sobre le funcionamiento de la población bajo ciertas condiciones experimentales. Por ejemplo:</a:t>
            </a:r>
          </a:p>
          <a:p>
            <a:pPr lvl="1"/>
            <a:r>
              <a:rPr lang="es-MX" dirty="0"/>
              <a:t>Teorías que establezcan la posible relación entre dos características de la población.</a:t>
            </a:r>
          </a:p>
          <a:p>
            <a:pPr lvl="1"/>
            <a:r>
              <a:rPr lang="es-MX" dirty="0"/>
              <a:t>Teorías que plateen la idea de comportamientos distintas para una característica de la población en función de una variable que clasifica a los sujetos bajo estudio en diferentes grupos.</a:t>
            </a:r>
          </a:p>
          <a:p>
            <a:r>
              <a:rPr lang="es-MX" dirty="0"/>
              <a:t>Es entonces cuando la modelización estadística interviene y el analista busca el mejor modelo que ajusta los datos disponibles y proporciona predicciones fiables. </a:t>
            </a:r>
          </a:p>
          <a:p>
            <a:r>
              <a:rPr lang="es-MX" dirty="0"/>
              <a:t>El objetivo de la modelización estadística es el planteamiento de una expresión matemática que representa el comportamiento general de la población bajo estudio, teniendo en cuenta el diseño experimental establecido y el objetivo u objetivos que se desean verificar</a:t>
            </a:r>
          </a:p>
          <a:p>
            <a:endParaRPr lang="es-MX" dirty="0"/>
          </a:p>
        </p:txBody>
      </p:sp>
    </p:spTree>
    <p:extLst>
      <p:ext uri="{BB962C8B-B14F-4D97-AF65-F5344CB8AC3E}">
        <p14:creationId xmlns:p14="http://schemas.microsoft.com/office/powerpoint/2010/main" val="972636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9712BD-8666-1840-B0D0-1EB8C6F30E11}"/>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pPr>
              <a:lnSpc>
                <a:spcPct val="100000"/>
              </a:lnSpc>
            </a:pPr>
            <a:r>
              <a:rPr lang="en-US" dirty="0" err="1"/>
              <a:t>Modelos</a:t>
            </a:r>
            <a:r>
              <a:rPr lang="en-US" dirty="0"/>
              <a:t> </a:t>
            </a:r>
            <a:r>
              <a:rPr lang="en-US" dirty="0" err="1"/>
              <a:t>estadísticos</a:t>
            </a:r>
            <a:endParaRPr lang="en-US" dirty="0"/>
          </a:p>
        </p:txBody>
      </p:sp>
      <p:pic>
        <p:nvPicPr>
          <p:cNvPr id="5" name="Marcador de contenido 4">
            <a:extLst>
              <a:ext uri="{FF2B5EF4-FFF2-40B4-BE49-F238E27FC236}">
                <a16:creationId xmlns:a16="http://schemas.microsoft.com/office/drawing/2014/main" id="{32A883C6-67B4-5B43-BB82-7E78E773AA6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013"/>
          <a:stretch/>
        </p:blipFill>
        <p:spPr>
          <a:xfrm>
            <a:off x="3576554" y="1186249"/>
            <a:ext cx="8707138" cy="4179426"/>
          </a:xfrm>
          <a:custGeom>
            <a:avLst/>
            <a:gdLst/>
            <a:ahLst/>
            <a:cxnLst/>
            <a:rect l="l" t="t" r="r" b="b"/>
            <a:pathLst>
              <a:path w="7345363" h="5761037">
                <a:moveTo>
                  <a:pt x="0" y="0"/>
                </a:moveTo>
                <a:lnTo>
                  <a:pt x="7345363" y="0"/>
                </a:lnTo>
                <a:lnTo>
                  <a:pt x="7345363" y="5761037"/>
                </a:lnTo>
                <a:lnTo>
                  <a:pt x="0" y="5761037"/>
                </a:lnTo>
                <a:close/>
              </a:path>
            </a:pathLst>
          </a:custGeom>
        </p:spPr>
      </p:pic>
      <p:sp>
        <p:nvSpPr>
          <p:cNvPr id="25" name="CuadroTexto 24">
            <a:extLst>
              <a:ext uri="{FF2B5EF4-FFF2-40B4-BE49-F238E27FC236}">
                <a16:creationId xmlns:a16="http://schemas.microsoft.com/office/drawing/2014/main" id="{EAC46A3D-6526-504A-A213-989A6125C1D9}"/>
              </a:ext>
            </a:extLst>
          </p:cNvPr>
          <p:cNvSpPr txBox="1"/>
          <p:nvPr/>
        </p:nvSpPr>
        <p:spPr>
          <a:xfrm>
            <a:off x="5379058" y="6105721"/>
            <a:ext cx="6098650" cy="369332"/>
          </a:xfrm>
          <a:prstGeom prst="rect">
            <a:avLst/>
          </a:prstGeom>
          <a:noFill/>
        </p:spPr>
        <p:txBody>
          <a:bodyPr wrap="square">
            <a:spAutoFit/>
          </a:bodyPr>
          <a:lstStyle/>
          <a:p>
            <a:r>
              <a:rPr lang="es-MX" dirty="0"/>
              <a:t>https://bookdown.org/j_morales/librostat/modelstats.html</a:t>
            </a:r>
          </a:p>
        </p:txBody>
      </p:sp>
    </p:spTree>
    <p:extLst>
      <p:ext uri="{BB962C8B-B14F-4D97-AF65-F5344CB8AC3E}">
        <p14:creationId xmlns:p14="http://schemas.microsoft.com/office/powerpoint/2010/main" val="36295393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B698C5-0AA0-9A4E-B75F-778CFAFDE2C9}"/>
              </a:ext>
            </a:extLst>
          </p:cNvPr>
          <p:cNvSpPr>
            <a:spLocks noGrp="1"/>
          </p:cNvSpPr>
          <p:nvPr>
            <p:ph type="title"/>
          </p:nvPr>
        </p:nvSpPr>
        <p:spPr/>
        <p:txBody>
          <a:bodyPr/>
          <a:lstStyle/>
          <a:p>
            <a:r>
              <a:rPr lang="es-MX" dirty="0"/>
              <a:t>Proceso</a:t>
            </a:r>
          </a:p>
        </p:txBody>
      </p:sp>
      <p:pic>
        <p:nvPicPr>
          <p:cNvPr id="5" name="Marcador de contenido 4">
            <a:extLst>
              <a:ext uri="{FF2B5EF4-FFF2-40B4-BE49-F238E27FC236}">
                <a16:creationId xmlns:a16="http://schemas.microsoft.com/office/drawing/2014/main" id="{87649F55-8B2F-0141-960B-9CE26D5C46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4714" y="2112963"/>
            <a:ext cx="10442573" cy="3979862"/>
          </a:xfrm>
        </p:spPr>
      </p:pic>
      <p:sp>
        <p:nvSpPr>
          <p:cNvPr id="7" name="CuadroTexto 6">
            <a:extLst>
              <a:ext uri="{FF2B5EF4-FFF2-40B4-BE49-F238E27FC236}">
                <a16:creationId xmlns:a16="http://schemas.microsoft.com/office/drawing/2014/main" id="{DA8D607C-4350-A546-B07E-C12708E1913E}"/>
              </a:ext>
            </a:extLst>
          </p:cNvPr>
          <p:cNvSpPr txBox="1"/>
          <p:nvPr/>
        </p:nvSpPr>
        <p:spPr>
          <a:xfrm>
            <a:off x="5543504" y="6211669"/>
            <a:ext cx="6098958" cy="369332"/>
          </a:xfrm>
          <a:prstGeom prst="rect">
            <a:avLst/>
          </a:prstGeom>
          <a:noFill/>
        </p:spPr>
        <p:txBody>
          <a:bodyPr wrap="square">
            <a:spAutoFit/>
          </a:bodyPr>
          <a:lstStyle/>
          <a:p>
            <a:r>
              <a:rPr lang="es-MX" dirty="0"/>
              <a:t>https://bookdown.org/j_morales/librostat/modelstats.html</a:t>
            </a:r>
          </a:p>
        </p:txBody>
      </p:sp>
    </p:spTree>
    <p:extLst>
      <p:ext uri="{BB962C8B-B14F-4D97-AF65-F5344CB8AC3E}">
        <p14:creationId xmlns:p14="http://schemas.microsoft.com/office/powerpoint/2010/main" val="64567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p:txBody>
          <a:bodyPr/>
          <a:lstStyle/>
          <a:p>
            <a:r>
              <a:rPr lang="en-US" altLang="es-MX" dirty="0"/>
              <a:t>El </a:t>
            </a:r>
            <a:r>
              <a:rPr lang="en-US" altLang="es-MX" dirty="0" err="1"/>
              <a:t>Análisis</a:t>
            </a:r>
            <a:r>
              <a:rPr lang="en-US" altLang="es-MX" dirty="0"/>
              <a:t> de </a:t>
            </a:r>
            <a:r>
              <a:rPr lang="en-US" altLang="es-MX" dirty="0" err="1"/>
              <a:t>Varianza</a:t>
            </a:r>
            <a:r>
              <a:rPr lang="en-US" altLang="es-MX" dirty="0"/>
              <a:t> (ANOVA)</a:t>
            </a:r>
          </a:p>
        </p:txBody>
      </p:sp>
      <p:sp>
        <p:nvSpPr>
          <p:cNvPr id="292868" name="Rectangle 4"/>
          <p:cNvSpPr>
            <a:spLocks noGrp="1" noChangeArrowheads="1"/>
          </p:cNvSpPr>
          <p:nvPr>
            <p:ph idx="1"/>
          </p:nvPr>
        </p:nvSpPr>
        <p:spPr/>
        <p:txBody>
          <a:bodyPr>
            <a:normAutofit/>
          </a:bodyPr>
          <a:lstStyle/>
          <a:p>
            <a:r>
              <a:rPr lang="es-MX" altLang="es-MX" sz="2400" dirty="0"/>
              <a:t>Todas las mediciones muestran una </a:t>
            </a:r>
            <a:r>
              <a:rPr lang="es-MX" altLang="es-MX" sz="2400" dirty="0">
                <a:effectLst>
                  <a:outerShdw blurRad="38100" dist="38100" dir="2700000" algn="tl">
                    <a:srgbClr val="000000">
                      <a:alpha val="43137"/>
                    </a:srgbClr>
                  </a:outerShdw>
                </a:effectLst>
              </a:rPr>
              <a:t>variabilidad</a:t>
            </a:r>
            <a:r>
              <a:rPr lang="es-MX" altLang="es-MX" sz="2400" dirty="0"/>
              <a:t>.</a:t>
            </a:r>
          </a:p>
          <a:p>
            <a:r>
              <a:rPr lang="es-MX" altLang="es-MX" sz="2400" dirty="0"/>
              <a:t>La variación total de las medidas de respuesta de un experimento se pueden dividir en partes que pueden atribuirse a diversos </a:t>
            </a:r>
            <a:r>
              <a:rPr lang="es-MX" altLang="es-MX" sz="2400" dirty="0">
                <a:effectLst>
                  <a:outerShdw blurRad="38100" dist="38100" dir="2700000" algn="tl">
                    <a:srgbClr val="000000">
                      <a:alpha val="43137"/>
                    </a:srgbClr>
                  </a:outerShdw>
                </a:effectLst>
              </a:rPr>
              <a:t>factores</a:t>
            </a:r>
            <a:r>
              <a:rPr lang="es-MX" altLang="es-MX" sz="2400" dirty="0"/>
              <a:t>.</a:t>
            </a:r>
          </a:p>
          <a:p>
            <a:r>
              <a:rPr lang="es-MX" altLang="es-MX" sz="2400" dirty="0"/>
              <a:t>Estas porciones se utilizan para juzgar el </a:t>
            </a:r>
            <a:r>
              <a:rPr lang="es-MX" altLang="es-MX" sz="2400" dirty="0">
                <a:effectLst>
                  <a:outerShdw blurRad="38100" dist="38100" dir="2700000" algn="tl">
                    <a:srgbClr val="000000">
                      <a:alpha val="43137"/>
                    </a:srgbClr>
                  </a:outerShdw>
                </a:effectLst>
              </a:rPr>
              <a:t>efecto</a:t>
            </a:r>
            <a:r>
              <a:rPr lang="es-MX" altLang="es-MX" sz="2400" dirty="0"/>
              <a:t> de los diversos factores sobre la respuesta experimental.</a:t>
            </a:r>
            <a:endParaRPr lang="en-US" altLang="es-MX" sz="2400" dirty="0"/>
          </a:p>
        </p:txBody>
      </p:sp>
    </p:spTree>
    <p:extLst>
      <p:ext uri="{BB962C8B-B14F-4D97-AF65-F5344CB8AC3E}">
        <p14:creationId xmlns:p14="http://schemas.microsoft.com/office/powerpoint/2010/main" val="932882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1026"/>
          <p:cNvSpPr>
            <a:spLocks noGrp="1" noChangeArrowheads="1"/>
          </p:cNvSpPr>
          <p:nvPr>
            <p:ph type="title"/>
          </p:nvPr>
        </p:nvSpPr>
        <p:spPr>
          <a:xfrm>
            <a:off x="2067787" y="440672"/>
            <a:ext cx="7989752" cy="1083329"/>
          </a:xfrm>
        </p:spPr>
        <p:txBody>
          <a:bodyPr/>
          <a:lstStyle/>
          <a:p>
            <a:r>
              <a:rPr lang="en-US" altLang="es-MX" dirty="0" err="1"/>
              <a:t>Análisis</a:t>
            </a:r>
            <a:r>
              <a:rPr lang="en-US" altLang="es-MX" dirty="0"/>
              <a:t> de </a:t>
            </a:r>
            <a:r>
              <a:rPr lang="en-US" altLang="es-MX" dirty="0" err="1"/>
              <a:t>varianza</a:t>
            </a:r>
            <a:endParaRPr lang="en-US" altLang="es-MX" dirty="0"/>
          </a:p>
        </p:txBody>
      </p:sp>
      <p:grpSp>
        <p:nvGrpSpPr>
          <p:cNvPr id="291851" name="Group 1035"/>
          <p:cNvGrpSpPr>
            <a:grpSpLocks/>
          </p:cNvGrpSpPr>
          <p:nvPr/>
        </p:nvGrpSpPr>
        <p:grpSpPr bwMode="auto">
          <a:xfrm>
            <a:off x="2543176" y="5471157"/>
            <a:ext cx="7038974" cy="1281114"/>
            <a:chOff x="624" y="2304"/>
            <a:chExt cx="4656" cy="960"/>
          </a:xfrm>
        </p:grpSpPr>
        <p:sp>
          <p:nvSpPr>
            <p:cNvPr id="291850" name="Rectangle 1034"/>
            <p:cNvSpPr>
              <a:spLocks noChangeArrowheads="1"/>
            </p:cNvSpPr>
            <p:nvPr/>
          </p:nvSpPr>
          <p:spPr bwMode="auto">
            <a:xfrm>
              <a:off x="624" y="2304"/>
              <a:ext cx="4656" cy="960"/>
            </a:xfrm>
            <a:prstGeom prst="rect">
              <a:avLst/>
            </a:prstGeom>
            <a:solidFill>
              <a:srgbClr val="F4ECC6"/>
            </a:solidFill>
            <a:ln w="28575">
              <a:solidFill>
                <a:schemeClr val="accent2"/>
              </a:solidFill>
              <a:miter lim="800000"/>
              <a:headEnd/>
              <a:tailEnd/>
            </a:ln>
            <a:effectLst>
              <a:outerShdw dist="107763" dir="2700000" algn="ctr" rotWithShape="0">
                <a:schemeClr val="bg2"/>
              </a:outerShdw>
            </a:effectLst>
          </p:spPr>
          <p:txBody>
            <a:bodyPr wrap="none" anchor="ctr"/>
            <a:lstStyle/>
            <a:p>
              <a:endParaRPr lang="es-MX" dirty="0"/>
            </a:p>
          </p:txBody>
        </p:sp>
        <p:pic>
          <p:nvPicPr>
            <p:cNvPr id="291845" name="Picture 1029" descr="11"/>
            <p:cNvPicPr>
              <a:picLocks noChangeAspect="1" noChangeArrowheads="1"/>
            </p:cNvPicPr>
            <p:nvPr/>
          </p:nvPicPr>
          <p:blipFill>
            <a:blip r:embed="rId2">
              <a:extLst>
                <a:ext uri="{28A0092B-C50C-407E-A947-70E740481C1C}">
                  <a14:useLocalDpi xmlns:a14="http://schemas.microsoft.com/office/drawing/2010/main" val="0"/>
                </a:ext>
              </a:extLst>
            </a:blip>
            <a:srcRect l="21576" t="12778" r="5974" b="19077"/>
            <a:stretch>
              <a:fillRect/>
            </a:stretch>
          </p:blipFill>
          <p:spPr bwMode="auto">
            <a:xfrm>
              <a:off x="693" y="2400"/>
              <a:ext cx="4491" cy="768"/>
            </a:xfrm>
            <a:prstGeom prst="rect">
              <a:avLst/>
            </a:prstGeom>
            <a:solidFill>
              <a:srgbClr val="F4ECC6"/>
            </a:solidFill>
            <a:ln>
              <a:noFill/>
            </a:ln>
            <a:extLst>
              <a:ext uri="{91240B29-F687-4F45-9708-019B960494DF}">
                <a14:hiddenLine xmlns:a14="http://schemas.microsoft.com/office/drawing/2010/main" w="9525">
                  <a:solidFill>
                    <a:schemeClr val="accent2"/>
                  </a:solidFill>
                  <a:miter lim="800000"/>
                  <a:headEnd/>
                  <a:tailEnd/>
                </a14:hiddenLine>
              </a:ext>
            </a:extLst>
          </p:spPr>
        </p:pic>
      </p:grpSp>
      <p:sp>
        <p:nvSpPr>
          <p:cNvPr id="291846" name="Text Box 1030"/>
          <p:cNvSpPr txBox="1">
            <a:spLocks noChangeArrowheads="1"/>
          </p:cNvSpPr>
          <p:nvPr/>
        </p:nvSpPr>
        <p:spPr bwMode="auto">
          <a:xfrm>
            <a:off x="2438400" y="2133600"/>
            <a:ext cx="2286000" cy="369332"/>
          </a:xfrm>
          <a:prstGeom prst="rect">
            <a:avLst/>
          </a:prstGeom>
          <a:solidFill>
            <a:schemeClr val="accent2"/>
          </a:solidFill>
          <a:ln w="28575">
            <a:solidFill>
              <a:schemeClr val="accent2"/>
            </a:solidFill>
            <a:miter lim="800000"/>
            <a:headEnd/>
            <a:tailEnd/>
          </a:ln>
          <a:effectLst>
            <a:outerShdw dist="107763" dir="2700000" algn="ctr" rotWithShape="0">
              <a:schemeClr val="bg2"/>
            </a:outerShdw>
          </a:effectLst>
        </p:spPr>
        <p:txBody>
          <a:bodyPr>
            <a:spAutoFit/>
          </a:bodyPr>
          <a:lstStyle/>
          <a:p>
            <a:pPr>
              <a:spcBef>
                <a:spcPct val="50000"/>
              </a:spcBef>
            </a:pPr>
            <a:r>
              <a:rPr lang="en-US" altLang="es-MX" dirty="0" err="1">
                <a:latin typeface="Segoe UI Light" panose="020B0502040204020203" pitchFamily="34" charset="0"/>
                <a:cs typeface="Segoe UI Light" panose="020B0502040204020203" pitchFamily="34" charset="0"/>
              </a:rPr>
              <a:t>Variación</a:t>
            </a:r>
            <a:r>
              <a:rPr lang="en-US" altLang="es-MX" dirty="0">
                <a:latin typeface="Segoe UI Light" panose="020B0502040204020203" pitchFamily="34" charset="0"/>
                <a:cs typeface="Segoe UI Light" panose="020B0502040204020203" pitchFamily="34" charset="0"/>
              </a:rPr>
              <a:t> total</a:t>
            </a:r>
          </a:p>
        </p:txBody>
      </p:sp>
      <p:sp>
        <p:nvSpPr>
          <p:cNvPr id="291848" name="Text Box 1032"/>
          <p:cNvSpPr txBox="1">
            <a:spLocks noChangeArrowheads="1"/>
          </p:cNvSpPr>
          <p:nvPr/>
        </p:nvSpPr>
        <p:spPr bwMode="auto">
          <a:xfrm>
            <a:off x="5638800" y="2133600"/>
            <a:ext cx="1447800" cy="369332"/>
          </a:xfrm>
          <a:prstGeom prst="rect">
            <a:avLst/>
          </a:prstGeom>
          <a:solidFill>
            <a:schemeClr val="bg1"/>
          </a:solidFill>
          <a:ln w="28575">
            <a:solidFill>
              <a:schemeClr val="accent2"/>
            </a:solidFill>
            <a:miter lim="800000"/>
            <a:headEnd/>
            <a:tailEnd/>
          </a:ln>
          <a:effectLst>
            <a:outerShdw dist="107763" dir="2700000" algn="ctr" rotWithShape="0">
              <a:schemeClr val="bg2"/>
            </a:outerShdw>
          </a:effectLst>
        </p:spPr>
        <p:txBody>
          <a:bodyPr>
            <a:spAutoFit/>
          </a:bodyPr>
          <a:lstStyle/>
          <a:p>
            <a:pPr>
              <a:spcBef>
                <a:spcPct val="50000"/>
              </a:spcBef>
            </a:pPr>
            <a:r>
              <a:rPr lang="en-US" altLang="es-MX">
                <a:latin typeface="Segoe UI Light" panose="020B0502040204020203" pitchFamily="34" charset="0"/>
                <a:cs typeface="Segoe UI Light" panose="020B0502040204020203" pitchFamily="34" charset="0"/>
              </a:rPr>
              <a:t>Factor 2</a:t>
            </a:r>
          </a:p>
        </p:txBody>
      </p:sp>
      <p:sp>
        <p:nvSpPr>
          <p:cNvPr id="291849" name="Text Box 1033"/>
          <p:cNvSpPr txBox="1">
            <a:spLocks noChangeArrowheads="1"/>
          </p:cNvSpPr>
          <p:nvPr/>
        </p:nvSpPr>
        <p:spPr bwMode="auto">
          <a:xfrm>
            <a:off x="5562600" y="2819400"/>
            <a:ext cx="2819400" cy="369332"/>
          </a:xfrm>
          <a:prstGeom prst="rect">
            <a:avLst/>
          </a:prstGeom>
          <a:solidFill>
            <a:schemeClr val="bg1"/>
          </a:solidFill>
          <a:ln w="28575">
            <a:solidFill>
              <a:schemeClr val="accent2"/>
            </a:solidFill>
            <a:miter lim="800000"/>
            <a:headEnd/>
            <a:tailEnd/>
          </a:ln>
          <a:effectLst>
            <a:outerShdw dist="107763" dir="2700000" algn="ctr" rotWithShape="0">
              <a:schemeClr val="bg2"/>
            </a:outerShdw>
          </a:effectLst>
        </p:spPr>
        <p:txBody>
          <a:bodyPr>
            <a:spAutoFit/>
          </a:bodyPr>
          <a:lstStyle/>
          <a:p>
            <a:pPr>
              <a:spcBef>
                <a:spcPct val="50000"/>
              </a:spcBef>
            </a:pPr>
            <a:r>
              <a:rPr lang="en-US" altLang="es-MX" dirty="0" err="1">
                <a:latin typeface="Segoe UI Light" panose="020B0502040204020203" pitchFamily="34" charset="0"/>
                <a:cs typeface="Segoe UI Light" panose="020B0502040204020203" pitchFamily="34" charset="0"/>
              </a:rPr>
              <a:t>Variación</a:t>
            </a:r>
            <a:r>
              <a:rPr lang="en-US" altLang="es-MX" dirty="0">
                <a:latin typeface="Segoe UI Light" panose="020B0502040204020203" pitchFamily="34" charset="0"/>
                <a:cs typeface="Segoe UI Light" panose="020B0502040204020203" pitchFamily="34" charset="0"/>
              </a:rPr>
              <a:t> </a:t>
            </a:r>
            <a:r>
              <a:rPr lang="en-US" altLang="es-MX" dirty="0" err="1">
                <a:latin typeface="Segoe UI Light" panose="020B0502040204020203" pitchFamily="34" charset="0"/>
                <a:cs typeface="Segoe UI Light" panose="020B0502040204020203" pitchFamily="34" charset="0"/>
              </a:rPr>
              <a:t>aleatoria</a:t>
            </a:r>
            <a:endParaRPr lang="en-US" altLang="es-MX" dirty="0">
              <a:latin typeface="Segoe UI Light" panose="020B0502040204020203" pitchFamily="34" charset="0"/>
              <a:cs typeface="Segoe UI Light" panose="020B0502040204020203" pitchFamily="34" charset="0"/>
            </a:endParaRPr>
          </a:p>
        </p:txBody>
      </p:sp>
      <p:sp>
        <p:nvSpPr>
          <p:cNvPr id="291847" name="Text Box 1031"/>
          <p:cNvSpPr txBox="1">
            <a:spLocks noChangeArrowheads="1"/>
          </p:cNvSpPr>
          <p:nvPr/>
        </p:nvSpPr>
        <p:spPr bwMode="auto">
          <a:xfrm>
            <a:off x="5562600" y="1447800"/>
            <a:ext cx="1524000" cy="369332"/>
          </a:xfrm>
          <a:prstGeom prst="rect">
            <a:avLst/>
          </a:prstGeom>
          <a:solidFill>
            <a:schemeClr val="bg1"/>
          </a:solidFill>
          <a:ln w="28575">
            <a:solidFill>
              <a:schemeClr val="accent2"/>
            </a:solidFill>
            <a:miter lim="800000"/>
            <a:headEnd/>
            <a:tailEnd/>
          </a:ln>
          <a:effectLst>
            <a:outerShdw dist="107763" dir="2700000" algn="ctr" rotWithShape="0">
              <a:schemeClr val="bg2"/>
            </a:outerShdw>
          </a:effectLst>
        </p:spPr>
        <p:txBody>
          <a:bodyPr>
            <a:spAutoFit/>
          </a:bodyPr>
          <a:lstStyle/>
          <a:p>
            <a:pPr>
              <a:spcBef>
                <a:spcPct val="50000"/>
              </a:spcBef>
            </a:pPr>
            <a:r>
              <a:rPr lang="en-US" altLang="es-MX" dirty="0">
                <a:latin typeface="Segoe UI Light" panose="020B0502040204020203" pitchFamily="34" charset="0"/>
                <a:cs typeface="Segoe UI Light" panose="020B0502040204020203" pitchFamily="34" charset="0"/>
              </a:rPr>
              <a:t>Factor 1</a:t>
            </a:r>
          </a:p>
        </p:txBody>
      </p:sp>
      <p:cxnSp>
        <p:nvCxnSpPr>
          <p:cNvPr id="291853" name="AutoShape 1037"/>
          <p:cNvCxnSpPr>
            <a:cxnSpLocks noChangeShapeType="1"/>
            <a:stCxn id="291846" idx="3"/>
            <a:endCxn id="291847" idx="1"/>
          </p:cNvCxnSpPr>
          <p:nvPr/>
        </p:nvCxnSpPr>
        <p:spPr bwMode="auto">
          <a:xfrm flipV="1">
            <a:off x="4724400" y="1632466"/>
            <a:ext cx="838200" cy="6858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1854" name="AutoShape 1038"/>
          <p:cNvCxnSpPr>
            <a:cxnSpLocks noChangeShapeType="1"/>
            <a:stCxn id="291846" idx="3"/>
            <a:endCxn id="291848" idx="1"/>
          </p:cNvCxnSpPr>
          <p:nvPr/>
        </p:nvCxnSpPr>
        <p:spPr bwMode="auto">
          <a:xfrm>
            <a:off x="4724400" y="2318266"/>
            <a:ext cx="91440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1855" name="AutoShape 1039"/>
          <p:cNvCxnSpPr>
            <a:cxnSpLocks noChangeShapeType="1"/>
            <a:stCxn id="291846" idx="3"/>
            <a:endCxn id="291849" idx="1"/>
          </p:cNvCxnSpPr>
          <p:nvPr/>
        </p:nvCxnSpPr>
        <p:spPr bwMode="auto">
          <a:xfrm>
            <a:off x="4724400" y="2318266"/>
            <a:ext cx="838200" cy="6858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58" name="Text Box 1042"/>
          <p:cNvSpPr txBox="1">
            <a:spLocks noChangeArrowheads="1"/>
          </p:cNvSpPr>
          <p:nvPr/>
        </p:nvSpPr>
        <p:spPr bwMode="auto">
          <a:xfrm>
            <a:off x="1962150" y="3272181"/>
            <a:ext cx="7620000" cy="86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buFontTx/>
              <a:buChar char="•"/>
            </a:pPr>
            <a:r>
              <a:rPr lang="es-MX" altLang="es-MX" sz="2800" dirty="0">
                <a:solidFill>
                  <a:srgbClr val="339933"/>
                </a:solidFill>
                <a:latin typeface="Segoe UI Light" panose="020B0502040204020203" pitchFamily="34" charset="0"/>
                <a:cs typeface="Segoe UI Light" panose="020B0502040204020203" pitchFamily="34" charset="0"/>
              </a:rPr>
              <a:t>Comparamos la variación debida a un factor a la variación aleatoria típica en el experimento</a:t>
            </a:r>
            <a:endParaRPr lang="en-US" altLang="es-MX" sz="2000" dirty="0">
              <a:latin typeface="Segoe UI Light" panose="020B0502040204020203" pitchFamily="34" charset="0"/>
              <a:cs typeface="Segoe UI Light" panose="020B0502040204020203" pitchFamily="34" charset="0"/>
            </a:endParaRPr>
          </a:p>
        </p:txBody>
      </p:sp>
      <p:sp>
        <p:nvSpPr>
          <p:cNvPr id="291856" name="Text Box 1040"/>
          <p:cNvSpPr txBox="1">
            <a:spLocks noChangeArrowheads="1"/>
          </p:cNvSpPr>
          <p:nvPr/>
        </p:nvSpPr>
        <p:spPr bwMode="auto">
          <a:xfrm>
            <a:off x="2000250" y="4152696"/>
            <a:ext cx="3810000" cy="1323439"/>
          </a:xfrm>
          <a:prstGeom prst="rect">
            <a:avLst/>
          </a:prstGeom>
          <a:solidFill>
            <a:schemeClr val="accent2"/>
          </a:solidFill>
          <a:ln w="9525">
            <a:solidFill>
              <a:srgbClr val="F4ECC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MX" altLang="es-MX" sz="2000" dirty="0">
                <a:solidFill>
                  <a:srgbClr val="F4ECC6"/>
                </a:solidFill>
                <a:latin typeface="Segoe UI Light" panose="020B0502040204020203" pitchFamily="34" charset="0"/>
                <a:cs typeface="Segoe UI Light" panose="020B0502040204020203" pitchFamily="34" charset="0"/>
              </a:rPr>
              <a:t>La variación entre las medias de la muestra es mayor que la variación típica dentro de las muestras.</a:t>
            </a:r>
            <a:endParaRPr lang="en-US" altLang="es-MX" sz="2000" dirty="0">
              <a:solidFill>
                <a:srgbClr val="F4ECC6"/>
              </a:solidFill>
              <a:latin typeface="Segoe UI Light" panose="020B0502040204020203" pitchFamily="34" charset="0"/>
              <a:cs typeface="Segoe UI Light" panose="020B0502040204020203" pitchFamily="34" charset="0"/>
            </a:endParaRPr>
          </a:p>
        </p:txBody>
      </p:sp>
      <p:sp>
        <p:nvSpPr>
          <p:cNvPr id="291857" name="Text Box 1041"/>
          <p:cNvSpPr txBox="1">
            <a:spLocks noChangeArrowheads="1"/>
          </p:cNvSpPr>
          <p:nvPr/>
        </p:nvSpPr>
        <p:spPr bwMode="auto">
          <a:xfrm>
            <a:off x="6400800" y="4211774"/>
            <a:ext cx="3962400" cy="1323439"/>
          </a:xfrm>
          <a:prstGeom prst="rect">
            <a:avLst/>
          </a:prstGeom>
          <a:solidFill>
            <a:schemeClr val="accent2"/>
          </a:solidFill>
          <a:ln w="9525">
            <a:solidFill>
              <a:srgbClr val="F4ECC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MX" altLang="es-MX" sz="2000" dirty="0">
                <a:solidFill>
                  <a:srgbClr val="F4ECC6"/>
                </a:solidFill>
                <a:latin typeface="Segoe UI Light" panose="020B0502040204020203" pitchFamily="34" charset="0"/>
                <a:cs typeface="Segoe UI Light" panose="020B0502040204020203" pitchFamily="34" charset="0"/>
              </a:rPr>
              <a:t>La variación entre las medias de la muestra es aproximadamente la misma que la variación típica dentro de las muestras.</a:t>
            </a:r>
            <a:endParaRPr lang="en-US" altLang="es-MX" sz="2000" dirty="0">
              <a:solidFill>
                <a:srgbClr val="F4ECC6"/>
              </a:solidFill>
              <a:latin typeface="Segoe UI Light" panose="020B0502040204020203" pitchFamily="34" charset="0"/>
              <a:cs typeface="Segoe UI Light" panose="020B0502040204020203" pitchFamily="34" charset="0"/>
            </a:endParaRPr>
          </a:p>
        </p:txBody>
      </p:sp>
      <p:sp>
        <p:nvSpPr>
          <p:cNvPr id="4" name="Rectangle 3"/>
          <p:cNvSpPr/>
          <p:nvPr/>
        </p:nvSpPr>
        <p:spPr>
          <a:xfrm>
            <a:off x="7329754" y="1938831"/>
            <a:ext cx="3443553" cy="707886"/>
          </a:xfrm>
          <a:prstGeom prst="rect">
            <a:avLst/>
          </a:prstGeom>
        </p:spPr>
        <p:txBody>
          <a:bodyPr wrap="square">
            <a:spAutoFit/>
          </a:bodyPr>
          <a:lstStyle/>
          <a:p>
            <a:r>
              <a:rPr lang="es-MX" sz="2000" dirty="0">
                <a:latin typeface="Segoe UI Light" panose="020B0502040204020203" pitchFamily="34" charset="0"/>
                <a:cs typeface="Segoe UI Light" panose="020B0502040204020203" pitchFamily="34" charset="0"/>
              </a:rPr>
              <a:t>Si un experimento ha sido diseñado correctamente,</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840554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n-US" altLang="es-MX" dirty="0" err="1"/>
              <a:t>Supuestos</a:t>
            </a:r>
            <a:endParaRPr lang="en-US" altLang="es-MX" dirty="0"/>
          </a:p>
        </p:txBody>
      </p:sp>
      <p:sp>
        <p:nvSpPr>
          <p:cNvPr id="160802" name="Text Box 34"/>
          <p:cNvSpPr txBox="1">
            <a:spLocks noChangeArrowheads="1"/>
          </p:cNvSpPr>
          <p:nvPr/>
        </p:nvSpPr>
        <p:spPr bwMode="auto">
          <a:xfrm>
            <a:off x="2590801" y="243840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s-MX" altLang="es-MX"/>
          </a:p>
        </p:txBody>
      </p:sp>
      <p:sp>
        <p:nvSpPr>
          <p:cNvPr id="160803" name="Text Box 35"/>
          <p:cNvSpPr txBox="1">
            <a:spLocks noChangeArrowheads="1"/>
          </p:cNvSpPr>
          <p:nvPr/>
        </p:nvSpPr>
        <p:spPr bwMode="auto">
          <a:xfrm>
            <a:off x="2057400" y="2294050"/>
            <a:ext cx="8305800" cy="2117503"/>
          </a:xfrm>
          <a:prstGeom prst="rect">
            <a:avLst/>
          </a:prstGeom>
          <a:noFill/>
          <a:ln w="28575">
            <a:solidFill>
              <a:schemeClr val="accent2"/>
            </a:solidFill>
            <a:miter lim="800000"/>
            <a:headEnd/>
            <a:tailEnd/>
          </a:ln>
          <a:effectLst>
            <a:outerShdw dist="107763" dir="2700000" algn="ctr" rotWithShape="0">
              <a:schemeClr val="bg2"/>
            </a:outerShdw>
          </a:effec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FontTx/>
              <a:buAutoNum type="arabicPeriod"/>
            </a:pPr>
            <a:r>
              <a:rPr lang="es-MX" altLang="es-MX" sz="2800" dirty="0">
                <a:solidFill>
                  <a:srgbClr val="339933"/>
                </a:solidFill>
                <a:latin typeface="Segoe UI Light" panose="020B0502040204020203" pitchFamily="34" charset="0"/>
                <a:cs typeface="Segoe UI Light" panose="020B0502040204020203" pitchFamily="34" charset="0"/>
              </a:rPr>
              <a:t>Las observaciones dentro de cada población se distribuyen normalmente con una varianza común </a:t>
            </a:r>
            <a:r>
              <a:rPr lang="es-MX" altLang="es-MX" sz="2800" dirty="0">
                <a:solidFill>
                  <a:srgbClr val="339933"/>
                </a:solidFill>
                <a:latin typeface="Symbol" panose="05050102010706020507" pitchFamily="18" charset="2"/>
                <a:cs typeface="Segoe UI Light" panose="020B0502040204020203" pitchFamily="34" charset="0"/>
              </a:rPr>
              <a:t>s</a:t>
            </a:r>
            <a:r>
              <a:rPr lang="es-MX" altLang="es-MX" sz="2800" baseline="30000" dirty="0">
                <a:solidFill>
                  <a:srgbClr val="339933"/>
                </a:solidFill>
                <a:latin typeface="Segoe UI Light" panose="020B0502040204020203" pitchFamily="34" charset="0"/>
                <a:cs typeface="Segoe UI Light" panose="020B0502040204020203" pitchFamily="34" charset="0"/>
              </a:rPr>
              <a:t>2</a:t>
            </a:r>
            <a:r>
              <a:rPr lang="es-MX" altLang="es-MX" sz="2800" dirty="0">
                <a:solidFill>
                  <a:srgbClr val="339933"/>
                </a:solidFill>
                <a:latin typeface="Segoe UI Light" panose="020B0502040204020203" pitchFamily="34" charset="0"/>
                <a:cs typeface="Segoe UI Light" panose="020B0502040204020203" pitchFamily="34" charset="0"/>
              </a:rPr>
              <a:t>.</a:t>
            </a:r>
          </a:p>
          <a:p>
            <a:pPr>
              <a:lnSpc>
                <a:spcPct val="90000"/>
              </a:lnSpc>
              <a:spcBef>
                <a:spcPct val="20000"/>
              </a:spcBef>
              <a:buFontTx/>
              <a:buAutoNum type="arabicPeriod"/>
            </a:pPr>
            <a:r>
              <a:rPr lang="es-MX" altLang="es-MX" sz="2800" dirty="0">
                <a:solidFill>
                  <a:srgbClr val="339933"/>
                </a:solidFill>
                <a:latin typeface="Segoe UI Light" panose="020B0502040204020203" pitchFamily="34" charset="0"/>
                <a:cs typeface="Segoe UI Light" panose="020B0502040204020203" pitchFamily="34" charset="0"/>
              </a:rPr>
              <a:t> Los supuestos con respecto a los procedimientos de muestreo se especifican para cada diseño.</a:t>
            </a:r>
            <a:endParaRPr lang="en-US" altLang="es-MX" sz="2000" dirty="0">
              <a:latin typeface="Segoe UI Light" panose="020B0502040204020203" pitchFamily="34" charset="0"/>
              <a:cs typeface="Segoe UI Light" panose="020B0502040204020203" pitchFamily="34" charset="0"/>
            </a:endParaRPr>
          </a:p>
        </p:txBody>
      </p:sp>
      <p:sp>
        <p:nvSpPr>
          <p:cNvPr id="160804" name="Text Box 36"/>
          <p:cNvSpPr txBox="1">
            <a:spLocks noChangeArrowheads="1"/>
          </p:cNvSpPr>
          <p:nvPr/>
        </p:nvSpPr>
        <p:spPr bwMode="auto">
          <a:xfrm>
            <a:off x="2146300" y="5105400"/>
            <a:ext cx="7620000" cy="840230"/>
          </a:xfrm>
          <a:prstGeom prst="rect">
            <a:avLst/>
          </a:prstGeom>
          <a:ln/>
        </p:spPr>
        <p:style>
          <a:lnRef idx="1">
            <a:schemeClr val="accent5"/>
          </a:lnRef>
          <a:fillRef idx="3">
            <a:schemeClr val="accent5"/>
          </a:fillRef>
          <a:effectRef idx="2">
            <a:schemeClr val="accent5"/>
          </a:effectRef>
          <a:fontRef idx="minor">
            <a:schemeClr val="lt1"/>
          </a:fontRef>
        </p:style>
        <p:txBody>
          <a:bodyPr wrap="square">
            <a:spAutoFit/>
          </a:bodyPr>
          <a:lstStyle/>
          <a:p>
            <a:pPr>
              <a:lnSpc>
                <a:spcPct val="90000"/>
              </a:lnSpc>
              <a:spcBef>
                <a:spcPct val="20000"/>
              </a:spcBef>
            </a:pPr>
            <a:r>
              <a:rPr lang="es-MX" altLang="es-MX" dirty="0">
                <a:latin typeface="Segoe UI Light" panose="020B0502040204020203" pitchFamily="34" charset="0"/>
                <a:cs typeface="Segoe UI Light" panose="020B0502040204020203" pitchFamily="34" charset="0"/>
              </a:rPr>
              <a:t>Los análisis de los procedimientos de la varianza son bastante robustos cuando los tamaños de muestra son iguales y cuando los datos son bastante en forma de montículo.</a:t>
            </a:r>
            <a:endParaRPr lang="en-US" altLang="es-MX"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02800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El azar y la probabilidad</a:t>
            </a:r>
          </a:p>
        </p:txBody>
      </p:sp>
      <p:sp>
        <p:nvSpPr>
          <p:cNvPr id="3" name="Content Placeholder 2"/>
          <p:cNvSpPr>
            <a:spLocks noGrp="1"/>
          </p:cNvSpPr>
          <p:nvPr>
            <p:ph idx="1"/>
          </p:nvPr>
        </p:nvSpPr>
        <p:spPr/>
        <p:txBody>
          <a:bodyPr>
            <a:normAutofit/>
          </a:bodyPr>
          <a:lstStyle/>
          <a:p>
            <a:r>
              <a:rPr lang="es-MX" sz="2400" dirty="0"/>
              <a:t>Llamamos a un fenómeno </a:t>
            </a:r>
            <a:r>
              <a:rPr lang="es-MX" sz="2400" dirty="0">
                <a:effectLst>
                  <a:outerShdw blurRad="38100" dist="38100" dir="2700000" algn="tl">
                    <a:srgbClr val="000000">
                      <a:alpha val="43137"/>
                    </a:srgbClr>
                  </a:outerShdw>
                </a:effectLst>
              </a:rPr>
              <a:t>aleatorio</a:t>
            </a:r>
            <a:r>
              <a:rPr lang="es-MX" sz="2400" dirty="0"/>
              <a:t> si los resultados individuales son inciertos, pero hay sin embargo una distribución regular de los resultados en un gran número de repeticiones.</a:t>
            </a:r>
          </a:p>
          <a:p>
            <a:endParaRPr lang="es-MX" sz="2400" dirty="0"/>
          </a:p>
          <a:p>
            <a:r>
              <a:rPr lang="es-MX" sz="2400" dirty="0"/>
              <a:t>La probabilidad de cualquier resultado de un fenómeno aleatorio es la proporción de veces que el resultado se produciría en una muy larga serie de repeticiones</a:t>
            </a:r>
          </a:p>
        </p:txBody>
      </p:sp>
    </p:spTree>
    <p:extLst>
      <p:ext uri="{BB962C8B-B14F-4D97-AF65-F5344CB8AC3E}">
        <p14:creationId xmlns:p14="http://schemas.microsoft.com/office/powerpoint/2010/main" val="2475333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en-US" altLang="es-MX" dirty="0" err="1"/>
              <a:t>Tres</a:t>
            </a:r>
            <a:r>
              <a:rPr lang="en-US" altLang="es-MX" dirty="0"/>
              <a:t> </a:t>
            </a:r>
            <a:r>
              <a:rPr lang="en-US" altLang="es-MX" dirty="0" err="1"/>
              <a:t>diseños</a:t>
            </a:r>
            <a:endParaRPr lang="en-US" altLang="es-MX" dirty="0"/>
          </a:p>
        </p:txBody>
      </p:sp>
      <p:sp>
        <p:nvSpPr>
          <p:cNvPr id="229379" name="Rectangle 3"/>
          <p:cNvSpPr>
            <a:spLocks noGrp="1" noChangeArrowheads="1"/>
          </p:cNvSpPr>
          <p:nvPr>
            <p:ph idx="1"/>
          </p:nvPr>
        </p:nvSpPr>
        <p:spPr/>
        <p:txBody>
          <a:bodyPr anchor="t"/>
          <a:lstStyle/>
          <a:p>
            <a:r>
              <a:rPr lang="es-MX" altLang="es-MX" dirty="0">
                <a:effectLst>
                  <a:outerShdw blurRad="38100" dist="38100" dir="2700000" algn="tl">
                    <a:srgbClr val="000000">
                      <a:alpha val="43137"/>
                    </a:srgbClr>
                  </a:outerShdw>
                </a:effectLst>
              </a:rPr>
              <a:t>Diseño completamente al azar</a:t>
            </a:r>
            <a:r>
              <a:rPr lang="es-MX" altLang="es-MX" dirty="0"/>
              <a:t>: una extensión de los dos muestra independiente t-test.</a:t>
            </a:r>
          </a:p>
          <a:p>
            <a:r>
              <a:rPr lang="es-MX" altLang="es-MX" dirty="0">
                <a:effectLst>
                  <a:outerShdw blurRad="38100" dist="38100" dir="2700000" algn="tl">
                    <a:srgbClr val="000000">
                      <a:alpha val="43137"/>
                    </a:srgbClr>
                  </a:outerShdw>
                </a:effectLst>
              </a:rPr>
              <a:t>Diseño de bloques al azar</a:t>
            </a:r>
            <a:r>
              <a:rPr lang="es-MX" altLang="es-MX" dirty="0"/>
              <a:t>: una extensión de la prueba de diferencias por pares.</a:t>
            </a:r>
          </a:p>
          <a:p>
            <a:r>
              <a:rPr lang="es-MX" altLang="es-MX" dirty="0">
                <a:effectLst>
                  <a:outerShdw blurRad="38100" dist="38100" dir="2700000" algn="tl">
                    <a:srgbClr val="000000">
                      <a:alpha val="43137"/>
                    </a:srgbClr>
                  </a:outerShdw>
                </a:effectLst>
              </a:rPr>
              <a:t>a × b  experimento factorial </a:t>
            </a:r>
            <a:r>
              <a:rPr lang="es-MX" altLang="es-MX" dirty="0"/>
              <a:t>: estudiamos dos factores experimentales y su efecto en la respuesta.</a:t>
            </a:r>
            <a:endParaRPr lang="en-US" altLang="es-MX" dirty="0"/>
          </a:p>
        </p:txBody>
      </p:sp>
      <p:graphicFrame>
        <p:nvGraphicFramePr>
          <p:cNvPr id="4" name="Diagram 3"/>
          <p:cNvGraphicFramePr/>
          <p:nvPr/>
        </p:nvGraphicFramePr>
        <p:xfrm>
          <a:off x="2889123" y="3810000"/>
          <a:ext cx="6096000" cy="314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02419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62725" y="1796994"/>
            <a:ext cx="7315200" cy="4401205"/>
          </a:xfrm>
          <a:prstGeom prst="rect">
            <a:avLst/>
          </a:prstGeom>
        </p:spPr>
        <p:txBody>
          <a:bodyPr wrap="square">
            <a:spAutoFit/>
          </a:bodyPr>
          <a:lstStyle/>
          <a:p>
            <a:r>
              <a:rPr lang="es-MX" sz="2000" dirty="0">
                <a:solidFill>
                  <a:schemeClr val="accent2"/>
                </a:solidFill>
                <a:effectLst>
                  <a:outerShdw blurRad="38100" dist="38100" dir="2700000" algn="tl">
                    <a:srgbClr val="000000">
                      <a:alpha val="43137"/>
                    </a:srgbClr>
                  </a:outerShdw>
                </a:effectLst>
                <a:cs typeface="Segoe UI Light" panose="020B0502040204020203" pitchFamily="34" charset="0"/>
              </a:rPr>
              <a:t>El objetivo </a:t>
            </a:r>
          </a:p>
          <a:p>
            <a:r>
              <a:rPr lang="es-MX" sz="2000" dirty="0">
                <a:cs typeface="Segoe UI Light" panose="020B0502040204020203" pitchFamily="34" charset="0"/>
              </a:rPr>
              <a:t>determinar el efecto que sobre alguna variable dependiente Y tienen distintos niveles de algún factor X (variable independiente y discreta).</a:t>
            </a:r>
          </a:p>
          <a:p>
            <a:endParaRPr lang="es-MX" sz="2000" dirty="0">
              <a:cs typeface="Segoe UI Light" panose="020B0502040204020203" pitchFamily="34" charset="0"/>
            </a:endParaRPr>
          </a:p>
          <a:p>
            <a:r>
              <a:rPr lang="es-MX" sz="2000" dirty="0">
                <a:solidFill>
                  <a:schemeClr val="accent2"/>
                </a:solidFill>
                <a:effectLst>
                  <a:outerShdw blurRad="38100" dist="38100" dir="2700000" algn="tl">
                    <a:srgbClr val="000000">
                      <a:alpha val="43137"/>
                    </a:srgbClr>
                  </a:outerShdw>
                </a:effectLst>
                <a:cs typeface="Segoe UI Light" panose="020B0502040204020203" pitchFamily="34" charset="0"/>
              </a:rPr>
              <a:t>El factor </a:t>
            </a:r>
          </a:p>
          <a:p>
            <a:r>
              <a:rPr lang="es-MX" sz="2000" dirty="0">
                <a:cs typeface="Segoe UI Light" panose="020B0502040204020203" pitchFamily="34" charset="0"/>
              </a:rPr>
              <a:t>puede ser la temperatura, la empresa que ha producido el  bien, el día de la semana, etc.</a:t>
            </a:r>
          </a:p>
          <a:p>
            <a:endParaRPr lang="es-MX" sz="2000" dirty="0">
              <a:cs typeface="Segoe UI Light" panose="020B0502040204020203" pitchFamily="34" charset="0"/>
            </a:endParaRPr>
          </a:p>
          <a:p>
            <a:r>
              <a:rPr lang="es-MX" sz="2000" dirty="0">
                <a:solidFill>
                  <a:schemeClr val="accent2"/>
                </a:solidFill>
                <a:effectLst>
                  <a:outerShdw blurRad="38100" dist="38100" dir="2700000" algn="tl">
                    <a:srgbClr val="000000">
                      <a:alpha val="43137"/>
                    </a:srgbClr>
                  </a:outerShdw>
                </a:effectLst>
                <a:cs typeface="Segoe UI Light" panose="020B0502040204020203" pitchFamily="34" charset="0"/>
              </a:rPr>
              <a:t>ANOVA implica</a:t>
            </a:r>
          </a:p>
          <a:p>
            <a:r>
              <a:rPr lang="es-MX" sz="2000" dirty="0">
                <a:cs typeface="Segoe UI Light" panose="020B0502040204020203" pitchFamily="34" charset="0"/>
              </a:rPr>
              <a:t>obtener </a:t>
            </a:r>
            <a:r>
              <a:rPr lang="es-MX" sz="2000" u="sng" dirty="0">
                <a:effectLst>
                  <a:outerShdw blurRad="38100" dist="38100" dir="2700000" algn="tl">
                    <a:srgbClr val="000000">
                      <a:alpha val="43137"/>
                    </a:srgbClr>
                  </a:outerShdw>
                </a:effectLst>
                <a:cs typeface="Segoe UI Light" panose="020B0502040204020203" pitchFamily="34" charset="0"/>
              </a:rPr>
              <a:t>muestras aleatorias </a:t>
            </a:r>
            <a:r>
              <a:rPr lang="es-MX" sz="2000" dirty="0">
                <a:cs typeface="Segoe UI Light" panose="020B0502040204020203" pitchFamily="34" charset="0"/>
              </a:rPr>
              <a:t>e independientes del valor de Y asociado a cada uno de los distintos niveles del factor X1, X2,..., </a:t>
            </a:r>
            <a:r>
              <a:rPr lang="es-MX" sz="2000" dirty="0" err="1">
                <a:cs typeface="Segoe UI Light" panose="020B0502040204020203" pitchFamily="34" charset="0"/>
              </a:rPr>
              <a:t>Xn</a:t>
            </a:r>
            <a:r>
              <a:rPr lang="es-MX" sz="2000" dirty="0">
                <a:cs typeface="Segoe UI Light" panose="020B0502040204020203" pitchFamily="34" charset="0"/>
              </a:rPr>
              <a:t> . </a:t>
            </a:r>
          </a:p>
          <a:p>
            <a:endParaRPr lang="es-MX" sz="2000" dirty="0">
              <a:cs typeface="Segoe UI Light" panose="020B0502040204020203" pitchFamily="34" charset="0"/>
            </a:endParaRPr>
          </a:p>
          <a:p>
            <a:r>
              <a:rPr lang="es-MX" sz="2000" dirty="0">
                <a:cs typeface="Segoe UI Light" panose="020B0502040204020203" pitchFamily="34" charset="0"/>
              </a:rPr>
              <a:t>Para determinar si los diferentes niveles del factor tienen un efecto </a:t>
            </a:r>
            <a:r>
              <a:rPr lang="es-MX" sz="2000" dirty="0">
                <a:solidFill>
                  <a:schemeClr val="accent2"/>
                </a:solidFill>
                <a:cs typeface="Segoe UI Light" panose="020B0502040204020203" pitchFamily="34" charset="0"/>
              </a:rPr>
              <a:t>significativo</a:t>
            </a:r>
            <a:r>
              <a:rPr lang="es-MX" sz="2000" dirty="0">
                <a:cs typeface="Segoe UI Light" panose="020B0502040204020203" pitchFamily="34" charset="0"/>
              </a:rPr>
              <a:t> sobre el valor de la variable dependiente.</a:t>
            </a:r>
          </a:p>
        </p:txBody>
      </p:sp>
      <p:sp>
        <p:nvSpPr>
          <p:cNvPr id="3" name="Title 2"/>
          <p:cNvSpPr>
            <a:spLocks noGrp="1"/>
          </p:cNvSpPr>
          <p:nvPr>
            <p:ph type="title"/>
          </p:nvPr>
        </p:nvSpPr>
        <p:spPr>
          <a:xfrm>
            <a:off x="481600" y="231346"/>
            <a:ext cx="10077450" cy="1325563"/>
          </a:xfrm>
        </p:spPr>
        <p:txBody>
          <a:bodyPr/>
          <a:lstStyle/>
          <a:p>
            <a:r>
              <a:rPr lang="es-MX" dirty="0" err="1"/>
              <a:t>Anova</a:t>
            </a:r>
            <a:r>
              <a:rPr lang="es-MX" dirty="0"/>
              <a:t> simple –</a:t>
            </a:r>
            <a:r>
              <a:rPr lang="es-MX" dirty="0" err="1"/>
              <a:t>one</a:t>
            </a:r>
            <a:r>
              <a:rPr lang="es-MX" dirty="0"/>
              <a:t> </a:t>
            </a:r>
            <a:r>
              <a:rPr lang="es-MX" dirty="0" err="1"/>
              <a:t>way</a:t>
            </a:r>
            <a:endParaRPr lang="es-MX" dirty="0"/>
          </a:p>
        </p:txBody>
      </p:sp>
    </p:spTree>
    <p:extLst>
      <p:ext uri="{BB962C8B-B14F-4D97-AF65-F5344CB8AC3E}">
        <p14:creationId xmlns:p14="http://schemas.microsoft.com/office/powerpoint/2010/main" val="2463508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3871" y="2286000"/>
            <a:ext cx="7940979" cy="3693319"/>
          </a:xfrm>
          <a:prstGeom prst="rect">
            <a:avLst/>
          </a:prstGeom>
        </p:spPr>
        <p:txBody>
          <a:bodyPr wrap="square">
            <a:spAutoFit/>
          </a:bodyPr>
          <a:lstStyle/>
          <a:p>
            <a:r>
              <a:rPr lang="es-MX" dirty="0"/>
              <a:t>Se compara las medias de </a:t>
            </a:r>
            <a:r>
              <a:rPr lang="es-MX" dirty="0">
                <a:solidFill>
                  <a:schemeClr val="accent2"/>
                </a:solidFill>
              </a:rPr>
              <a:t>Y</a:t>
            </a:r>
            <a:r>
              <a:rPr lang="es-MX" dirty="0"/>
              <a:t> asociadas a los distintos niveles del factor (X1, X2,..., Xn), compararemos una medida de la variación entre diferentes niveles con una medida de la variación dentro de cada nivel</a:t>
            </a:r>
          </a:p>
          <a:p>
            <a:endParaRPr lang="es-MX" dirty="0"/>
          </a:p>
          <a:p>
            <a:r>
              <a:rPr lang="es-MX" dirty="0"/>
              <a:t>Si el Suma de Cuadrados del Factor es significativamente mayor que el Suma de cuadrados de los errores concluiremos que las medias asociadas a diferentes niveles del factor son distintas. </a:t>
            </a:r>
          </a:p>
          <a:p>
            <a:endParaRPr lang="es-MX" dirty="0"/>
          </a:p>
          <a:p>
            <a:r>
              <a:rPr lang="es-MX" dirty="0"/>
              <a:t>Esto significa que el factor influye significativamente sobre la variable dependiente Y. </a:t>
            </a:r>
          </a:p>
          <a:p>
            <a:endParaRPr lang="es-MX" dirty="0"/>
          </a:p>
          <a:p>
            <a:r>
              <a:rPr lang="es-MX" dirty="0"/>
              <a:t>Si, por el contrario, el MS-factor no es significativamente mayor que el MS-error, no rechazaremos la hipótesis nula de que todas las medias, asociadas a diferentes niveles del factor, coinciden. </a:t>
            </a:r>
          </a:p>
        </p:txBody>
      </p:sp>
      <p:sp>
        <p:nvSpPr>
          <p:cNvPr id="3" name="Title 2"/>
          <p:cNvSpPr>
            <a:spLocks noGrp="1"/>
          </p:cNvSpPr>
          <p:nvPr>
            <p:ph type="title"/>
          </p:nvPr>
        </p:nvSpPr>
        <p:spPr/>
        <p:txBody>
          <a:bodyPr/>
          <a:lstStyle/>
          <a:p>
            <a:r>
              <a:rPr lang="es-MX" dirty="0" err="1"/>
              <a:t>Anova</a:t>
            </a:r>
            <a:r>
              <a:rPr lang="es-MX" dirty="0"/>
              <a:t> simple –</a:t>
            </a:r>
            <a:r>
              <a:rPr lang="es-MX" dirty="0" err="1"/>
              <a:t>one</a:t>
            </a:r>
            <a:r>
              <a:rPr lang="es-MX" dirty="0"/>
              <a:t> </a:t>
            </a:r>
            <a:r>
              <a:rPr lang="es-MX" dirty="0" err="1"/>
              <a:t>way</a:t>
            </a:r>
            <a:endParaRPr lang="es-MX" dirty="0"/>
          </a:p>
        </p:txBody>
      </p:sp>
    </p:spTree>
    <p:extLst>
      <p:ext uri="{BB962C8B-B14F-4D97-AF65-F5344CB8AC3E}">
        <p14:creationId xmlns:p14="http://schemas.microsoft.com/office/powerpoint/2010/main" val="3154988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9082" name="Rectangle 10"/>
          <p:cNvSpPr>
            <a:spLocks noGrp="1" noChangeArrowheads="1"/>
          </p:cNvSpPr>
          <p:nvPr>
            <p:ph type="title"/>
          </p:nvPr>
        </p:nvSpPr>
        <p:spPr/>
        <p:txBody>
          <a:bodyPr/>
          <a:lstStyle/>
          <a:p>
            <a:r>
              <a:rPr lang="es-MX" dirty="0" err="1"/>
              <a:t>Anova</a:t>
            </a:r>
            <a:r>
              <a:rPr lang="es-MX" dirty="0"/>
              <a:t> simple –</a:t>
            </a:r>
            <a:r>
              <a:rPr lang="es-MX" dirty="0" err="1"/>
              <a:t>one</a:t>
            </a:r>
            <a:r>
              <a:rPr lang="es-MX" dirty="0"/>
              <a:t> </a:t>
            </a:r>
            <a:r>
              <a:rPr lang="es-MX" dirty="0" err="1"/>
              <a:t>way</a:t>
            </a:r>
            <a:endParaRPr lang="en-US" altLang="es-MX" dirty="0"/>
          </a:p>
        </p:txBody>
      </p:sp>
      <p:sp>
        <p:nvSpPr>
          <p:cNvPr id="259075" name="Rectangle 3"/>
          <p:cNvSpPr>
            <a:spLocks noGrp="1" noChangeArrowheads="1"/>
          </p:cNvSpPr>
          <p:nvPr>
            <p:ph idx="1"/>
          </p:nvPr>
        </p:nvSpPr>
        <p:spPr>
          <a:xfrm>
            <a:off x="2105192" y="1788179"/>
            <a:ext cx="7989752" cy="3630795"/>
          </a:xfrm>
        </p:spPr>
        <p:txBody>
          <a:bodyPr>
            <a:normAutofit/>
          </a:bodyPr>
          <a:lstStyle/>
          <a:p>
            <a:r>
              <a:rPr lang="es-MX" altLang="es-MX" dirty="0" err="1">
                <a:solidFill>
                  <a:schemeClr val="accent2">
                    <a:alpha val="60000"/>
                  </a:schemeClr>
                </a:solidFill>
              </a:rPr>
              <a:t>One</a:t>
            </a:r>
            <a:r>
              <a:rPr lang="es-MX" altLang="es-MX" dirty="0">
                <a:solidFill>
                  <a:schemeClr val="accent2">
                    <a:alpha val="60000"/>
                  </a:schemeClr>
                </a:solidFill>
              </a:rPr>
              <a:t> </a:t>
            </a:r>
            <a:r>
              <a:rPr lang="es-MX" altLang="es-MX" dirty="0" err="1">
                <a:solidFill>
                  <a:schemeClr val="accent2">
                    <a:alpha val="60000"/>
                  </a:schemeClr>
                </a:solidFill>
              </a:rPr>
              <a:t>way</a:t>
            </a:r>
            <a:r>
              <a:rPr lang="es-MX" altLang="es-MX" dirty="0">
                <a:solidFill>
                  <a:schemeClr val="accent2">
                    <a:alpha val="60000"/>
                  </a:schemeClr>
                </a:solidFill>
              </a:rPr>
              <a:t>, </a:t>
            </a:r>
            <a:r>
              <a:rPr lang="es-MX" altLang="es-MX" dirty="0"/>
              <a:t>implica una sola clasificación, en la que el factor k se fija en diferentes niveles.</a:t>
            </a:r>
          </a:p>
          <a:p>
            <a:r>
              <a:rPr lang="es-MX" altLang="es-MX" dirty="0"/>
              <a:t>Los niveles de k corresponden a k diferentes poblaciones normales, que son los “tratamientos”.</a:t>
            </a:r>
          </a:p>
          <a:p>
            <a:r>
              <a:rPr lang="es-MX" altLang="es-MX" dirty="0"/>
              <a:t>¿Las medias de k son diferentes, o al menos una es diferente a las demás?</a:t>
            </a:r>
            <a:endParaRPr lang="en-US" altLang="es-MX" dirty="0"/>
          </a:p>
        </p:txBody>
      </p:sp>
      <p:grpSp>
        <p:nvGrpSpPr>
          <p:cNvPr id="259089" name="Group 17"/>
          <p:cNvGrpSpPr>
            <a:grpSpLocks/>
          </p:cNvGrpSpPr>
          <p:nvPr/>
        </p:nvGrpSpPr>
        <p:grpSpPr bwMode="auto">
          <a:xfrm>
            <a:off x="2819400" y="4800600"/>
            <a:ext cx="6858000" cy="1447800"/>
            <a:chOff x="816" y="3024"/>
            <a:chExt cx="4320" cy="912"/>
          </a:xfrm>
        </p:grpSpPr>
        <p:sp>
          <p:nvSpPr>
            <p:cNvPr id="259088" name="Rectangle 16"/>
            <p:cNvSpPr>
              <a:spLocks noChangeArrowheads="1"/>
            </p:cNvSpPr>
            <p:nvPr/>
          </p:nvSpPr>
          <p:spPr bwMode="auto">
            <a:xfrm>
              <a:off x="816" y="3024"/>
              <a:ext cx="4320" cy="912"/>
            </a:xfrm>
            <a:prstGeom prst="rect">
              <a:avLst/>
            </a:prstGeom>
            <a:solidFill>
              <a:srgbClr val="F4ECC6"/>
            </a:solidFill>
            <a:ln w="28575">
              <a:solidFill>
                <a:schemeClr val="accent2"/>
              </a:solidFill>
              <a:miter lim="800000"/>
              <a:headEnd/>
              <a:tailEnd/>
            </a:ln>
            <a:effectLst>
              <a:outerShdw dist="107763" dir="2700000" algn="ctr" rotWithShape="0">
                <a:schemeClr val="bg2"/>
              </a:outerShdw>
            </a:effectLst>
          </p:spPr>
          <p:txBody>
            <a:bodyPr wrap="none" anchor="ctr"/>
            <a:lstStyle/>
            <a:p>
              <a:endParaRPr lang="es-MX"/>
            </a:p>
          </p:txBody>
        </p:sp>
        <p:pic>
          <p:nvPicPr>
            <p:cNvPr id="259087" name="Picture 15" descr="1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 y="3072"/>
              <a:ext cx="4172" cy="821"/>
            </a:xfrm>
            <a:prstGeom prst="rect">
              <a:avLst/>
            </a:prstGeom>
            <a:solidFill>
              <a:srgbClr val="F4ECC6"/>
            </a:solidFill>
            <a:ln>
              <a:noFill/>
            </a:ln>
            <a:extLst>
              <a:ext uri="{91240B29-F687-4F45-9708-019B960494DF}">
                <a14:hiddenLine xmlns:a14="http://schemas.microsoft.com/office/drawing/2010/main" w="9525">
                  <a:solidFill>
                    <a:schemeClr val="accent2"/>
                  </a:solidFill>
                  <a:miter lim="800000"/>
                  <a:headEnd/>
                  <a:tailEnd/>
                </a14:hiddenLine>
              </a:ext>
            </a:extLst>
          </p:spPr>
        </p:pic>
      </p:grpSp>
      <p:grpSp>
        <p:nvGrpSpPr>
          <p:cNvPr id="259090" name="Group 18"/>
          <p:cNvGrpSpPr>
            <a:grpSpLocks/>
          </p:cNvGrpSpPr>
          <p:nvPr/>
        </p:nvGrpSpPr>
        <p:grpSpPr bwMode="auto">
          <a:xfrm>
            <a:off x="8382000" y="304800"/>
            <a:ext cx="1828800" cy="1295400"/>
            <a:chOff x="432" y="528"/>
            <a:chExt cx="1056" cy="672"/>
          </a:xfrm>
        </p:grpSpPr>
        <p:sp>
          <p:nvSpPr>
            <p:cNvPr id="259091" name="Rectangle 19"/>
            <p:cNvSpPr>
              <a:spLocks noChangeArrowheads="1"/>
            </p:cNvSpPr>
            <p:nvPr/>
          </p:nvSpPr>
          <p:spPr bwMode="auto">
            <a:xfrm>
              <a:off x="432" y="528"/>
              <a:ext cx="1056" cy="672"/>
            </a:xfrm>
            <a:prstGeom prst="rect">
              <a:avLst/>
            </a:prstGeom>
            <a:solidFill>
              <a:srgbClr val="F4ECC6"/>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pic>
          <p:nvPicPr>
            <p:cNvPr id="259092" name="Picture 20" descr="curve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576"/>
              <a:ext cx="960" cy="571"/>
            </a:xfrm>
            <a:prstGeom prst="rect">
              <a:avLst/>
            </a:prstGeom>
            <a:solidFill>
              <a:srgbClr val="F4ECC6"/>
            </a:solidFill>
            <a:ln>
              <a:noFill/>
            </a:ln>
            <a:extLst>
              <a:ext uri="{91240B29-F687-4F45-9708-019B960494DF}">
                <a14:hiddenLine xmlns:a14="http://schemas.microsoft.com/office/drawing/2010/main" w="9525">
                  <a:solidFill>
                    <a:schemeClr val="accent2"/>
                  </a:solidFill>
                  <a:miter lim="800000"/>
                  <a:headEnd/>
                  <a:tailEnd/>
                </a14:hiddenLine>
              </a:ext>
            </a:extLst>
          </p:spPr>
        </p:pic>
      </p:grpSp>
    </p:spTree>
    <p:extLst>
      <p:ext uri="{BB962C8B-B14F-4D97-AF65-F5344CB8AC3E}">
        <p14:creationId xmlns:p14="http://schemas.microsoft.com/office/powerpoint/2010/main" val="17421332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3892" name="Rectangle 4"/>
          <p:cNvSpPr>
            <a:spLocks noGrp="1" noChangeArrowheads="1"/>
          </p:cNvSpPr>
          <p:nvPr>
            <p:ph type="title"/>
          </p:nvPr>
        </p:nvSpPr>
        <p:spPr/>
        <p:txBody>
          <a:bodyPr/>
          <a:lstStyle/>
          <a:p>
            <a:r>
              <a:rPr lang="es-MX" dirty="0" err="1"/>
              <a:t>Anova</a:t>
            </a:r>
            <a:r>
              <a:rPr lang="es-MX" dirty="0"/>
              <a:t> simple –</a:t>
            </a:r>
            <a:r>
              <a:rPr lang="es-MX" dirty="0" err="1"/>
              <a:t>one</a:t>
            </a:r>
            <a:r>
              <a:rPr lang="es-MX" dirty="0"/>
              <a:t> </a:t>
            </a:r>
            <a:r>
              <a:rPr lang="es-MX" dirty="0" err="1"/>
              <a:t>way</a:t>
            </a:r>
            <a:endParaRPr lang="en-US" altLang="es-MX" dirty="0"/>
          </a:p>
        </p:txBody>
      </p:sp>
      <p:sp>
        <p:nvSpPr>
          <p:cNvPr id="293890" name="Rectangle 2"/>
          <p:cNvSpPr>
            <a:spLocks noGrp="1" noChangeArrowheads="1"/>
          </p:cNvSpPr>
          <p:nvPr>
            <p:ph idx="1"/>
          </p:nvPr>
        </p:nvSpPr>
        <p:spPr/>
        <p:txBody>
          <a:bodyPr/>
          <a:lstStyle/>
          <a:p>
            <a:r>
              <a:rPr lang="es-MX" altLang="es-MX" dirty="0"/>
              <a:t>Muestras aleatorias de tamaño n1, n2, ..., </a:t>
            </a:r>
            <a:r>
              <a:rPr lang="es-MX" altLang="es-MX" dirty="0" err="1"/>
              <a:t>nk</a:t>
            </a:r>
            <a:r>
              <a:rPr lang="es-MX" altLang="es-MX" dirty="0"/>
              <a:t> son extraídas de k poblaciones con medios </a:t>
            </a:r>
            <a:r>
              <a:rPr lang="es-MX" altLang="es-MX" dirty="0">
                <a:latin typeface="Symbol" panose="05050102010706020507" pitchFamily="18" charset="2"/>
              </a:rPr>
              <a:t>m</a:t>
            </a:r>
            <a:r>
              <a:rPr lang="es-MX" altLang="es-MX" dirty="0"/>
              <a:t>1, </a:t>
            </a:r>
            <a:r>
              <a:rPr lang="es-MX" altLang="es-MX" dirty="0">
                <a:latin typeface="Symbol" panose="05050102010706020507" pitchFamily="18" charset="2"/>
              </a:rPr>
              <a:t>m</a:t>
            </a:r>
            <a:r>
              <a:rPr lang="es-MX" altLang="es-MX" dirty="0"/>
              <a:t>2, ..., </a:t>
            </a:r>
            <a:r>
              <a:rPr lang="es-MX" altLang="es-MX" dirty="0" err="1">
                <a:latin typeface="Symbol" panose="05050102010706020507" pitchFamily="18" charset="2"/>
              </a:rPr>
              <a:t>m</a:t>
            </a:r>
            <a:r>
              <a:rPr lang="es-MX" altLang="es-MX" dirty="0" err="1"/>
              <a:t>k</a:t>
            </a:r>
            <a:r>
              <a:rPr lang="es-MX" altLang="es-MX" dirty="0"/>
              <a:t> y con </a:t>
            </a:r>
            <a:r>
              <a:rPr lang="es-MX" altLang="es-MX" dirty="0">
                <a:latin typeface="Symbol" panose="05050102010706020507" pitchFamily="18" charset="2"/>
              </a:rPr>
              <a:t>s</a:t>
            </a:r>
            <a:r>
              <a:rPr lang="es-MX" altLang="es-MX" baseline="30000" dirty="0"/>
              <a:t>2</a:t>
            </a:r>
            <a:r>
              <a:rPr lang="es-MX" altLang="es-MX" dirty="0"/>
              <a:t> varianza común.</a:t>
            </a:r>
          </a:p>
          <a:p>
            <a:r>
              <a:rPr lang="es-MX" altLang="es-MX" dirty="0"/>
              <a:t>Sea </a:t>
            </a:r>
            <a:r>
              <a:rPr lang="es-MX" altLang="es-MX" dirty="0" err="1"/>
              <a:t>xij</a:t>
            </a:r>
            <a:r>
              <a:rPr lang="es-MX" altLang="es-MX" dirty="0"/>
              <a:t> la medición j-</a:t>
            </a:r>
            <a:r>
              <a:rPr lang="es-MX" altLang="es-MX" dirty="0" err="1"/>
              <a:t>ésimo</a:t>
            </a:r>
            <a:r>
              <a:rPr lang="es-MX" altLang="es-MX" dirty="0"/>
              <a:t> en la muestra de orden i.</a:t>
            </a:r>
          </a:p>
          <a:p>
            <a:r>
              <a:rPr lang="es-MX" altLang="es-MX" dirty="0"/>
              <a:t>La variación total en el experimento se mide por la suma total de cuadrados:</a:t>
            </a:r>
            <a:endParaRPr lang="en-US" altLang="es-MX" dirty="0"/>
          </a:p>
          <a:p>
            <a:endParaRPr lang="en-US" altLang="es-MX" dirty="0"/>
          </a:p>
        </p:txBody>
      </p:sp>
      <p:graphicFrame>
        <p:nvGraphicFramePr>
          <p:cNvPr id="293899" name="Object 11"/>
          <p:cNvGraphicFramePr>
            <a:graphicFrameLocks noChangeAspect="1"/>
          </p:cNvGraphicFramePr>
          <p:nvPr>
            <p:extLst>
              <p:ext uri="{D42A27DB-BD31-4B8C-83A1-F6EECF244321}">
                <p14:modId xmlns:p14="http://schemas.microsoft.com/office/powerpoint/2010/main" val="1226056295"/>
              </p:ext>
            </p:extLst>
          </p:nvPr>
        </p:nvGraphicFramePr>
        <p:xfrm>
          <a:off x="3810001" y="4849804"/>
          <a:ext cx="3808413" cy="727075"/>
        </p:xfrm>
        <a:graphic>
          <a:graphicData uri="http://schemas.openxmlformats.org/presentationml/2006/ole">
            <mc:AlternateContent xmlns:mc="http://schemas.openxmlformats.org/markup-compatibility/2006">
              <mc:Choice xmlns:v="urn:schemas-microsoft-com:vml" Requires="v">
                <p:oleObj name="Equation" r:id="rId2" imgW="1333440" imgH="253800" progId="Equation.3">
                  <p:embed/>
                </p:oleObj>
              </mc:Choice>
              <mc:Fallback>
                <p:oleObj name="Equation" r:id="rId2" imgW="1333440" imgH="253800" progId="Equation.3">
                  <p:embed/>
                  <p:pic>
                    <p:nvPicPr>
                      <p:cNvPr id="293899" name="Object 11"/>
                      <p:cNvPicPr>
                        <a:picLocks noChangeAspect="1" noChangeArrowheads="1"/>
                      </p:cNvPicPr>
                      <p:nvPr/>
                    </p:nvPicPr>
                    <p:blipFill>
                      <a:blip r:embed="rId3"/>
                      <a:srcRect/>
                      <a:stretch>
                        <a:fillRect/>
                      </a:stretch>
                    </p:blipFill>
                    <p:spPr bwMode="auto">
                      <a:xfrm>
                        <a:off x="3810001" y="4849804"/>
                        <a:ext cx="3808413" cy="727075"/>
                      </a:xfrm>
                      <a:prstGeom prst="rect">
                        <a:avLst/>
                      </a:prstGeom>
                      <a:solidFill>
                        <a:schemeClr val="bg1"/>
                      </a:solidFill>
                      <a:ln w="28575">
                        <a:solidFill>
                          <a:srgbClr val="F4ECC6"/>
                        </a:solidFill>
                        <a:miter lim="800000"/>
                        <a:headEnd/>
                        <a:tailEnd/>
                      </a:ln>
                      <a:effectLst>
                        <a:outerShdw dist="107763" dir="2700000" algn="ctr" rotWithShape="0">
                          <a:srgbClr val="808080"/>
                        </a:outerShdw>
                      </a:effectLst>
                    </p:spPr>
                  </p:pic>
                </p:oleObj>
              </mc:Fallback>
            </mc:AlternateContent>
          </a:graphicData>
        </a:graphic>
      </p:graphicFrame>
      <p:sp>
        <p:nvSpPr>
          <p:cNvPr id="5" name="TextBox 4"/>
          <p:cNvSpPr txBox="1"/>
          <p:nvPr/>
        </p:nvSpPr>
        <p:spPr>
          <a:xfrm>
            <a:off x="6705601" y="6022032"/>
            <a:ext cx="3581400" cy="369332"/>
          </a:xfrm>
          <a:prstGeom prst="rect">
            <a:avLst/>
          </a:prstGeom>
          <a:noFill/>
        </p:spPr>
        <p:txBody>
          <a:bodyPr wrap="square" rtlCol="0">
            <a:spAutoFit/>
          </a:bodyPr>
          <a:lstStyle/>
          <a:p>
            <a:r>
              <a:rPr lang="es-MX" i="1" dirty="0">
                <a:latin typeface="Segoe UI Light" panose="020B0502040204020203" pitchFamily="34" charset="0"/>
                <a:cs typeface="Segoe UI Light" panose="020B0502040204020203" pitchFamily="34" charset="0"/>
              </a:rPr>
              <a:t>Suma de cuadrados</a:t>
            </a:r>
          </a:p>
        </p:txBody>
      </p:sp>
    </p:spTree>
    <p:extLst>
      <p:ext uri="{BB962C8B-B14F-4D97-AF65-F5344CB8AC3E}">
        <p14:creationId xmlns:p14="http://schemas.microsoft.com/office/powerpoint/2010/main" val="638887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r>
              <a:rPr lang="en-US" altLang="es-MX" dirty="0" err="1"/>
              <a:t>Análisis</a:t>
            </a:r>
            <a:r>
              <a:rPr lang="en-US" altLang="es-MX" dirty="0"/>
              <a:t> de </a:t>
            </a:r>
            <a:r>
              <a:rPr lang="en-US" altLang="es-MX" dirty="0" err="1"/>
              <a:t>varianza</a:t>
            </a:r>
            <a:r>
              <a:rPr lang="en-US" altLang="es-MX" dirty="0"/>
              <a:t> o </a:t>
            </a:r>
            <a:r>
              <a:rPr lang="en-US" altLang="es-MX" dirty="0" err="1"/>
              <a:t>anova</a:t>
            </a:r>
            <a:endParaRPr lang="en-US" altLang="es-MX" dirty="0"/>
          </a:p>
        </p:txBody>
      </p:sp>
      <p:sp>
        <p:nvSpPr>
          <p:cNvPr id="260099" name="Rectangle 3"/>
          <p:cNvSpPr>
            <a:spLocks noGrp="1" noChangeArrowheads="1"/>
          </p:cNvSpPr>
          <p:nvPr>
            <p:ph idx="1"/>
          </p:nvPr>
        </p:nvSpPr>
        <p:spPr/>
        <p:txBody>
          <a:bodyPr anchor="t">
            <a:normAutofit/>
          </a:bodyPr>
          <a:lstStyle/>
          <a:p>
            <a:r>
              <a:rPr lang="es-MX" altLang="es-MX" sz="2400" dirty="0"/>
              <a:t>El total de la SS se divide en dos partes:</a:t>
            </a:r>
          </a:p>
          <a:p>
            <a:pPr lvl="1"/>
            <a:r>
              <a:rPr lang="es-MX" altLang="es-MX" sz="1800" dirty="0">
                <a:effectLst>
                  <a:outerShdw blurRad="38100" dist="38100" dir="2700000" algn="tl">
                    <a:srgbClr val="000000">
                      <a:alpha val="43137"/>
                    </a:srgbClr>
                  </a:outerShdw>
                </a:effectLst>
              </a:rPr>
              <a:t>SST</a:t>
            </a:r>
            <a:r>
              <a:rPr lang="es-MX" altLang="es-MX" sz="1800" dirty="0"/>
              <a:t> (suma de los cuadrados de los tratamientos): mide la variación entre los medios k muestras.</a:t>
            </a:r>
          </a:p>
          <a:p>
            <a:pPr lvl="1"/>
            <a:r>
              <a:rPr lang="es-MX" altLang="es-MX" sz="1800" dirty="0">
                <a:effectLst>
                  <a:outerShdw blurRad="38100" dist="38100" dir="2700000" algn="tl">
                    <a:srgbClr val="000000">
                      <a:alpha val="43137"/>
                    </a:srgbClr>
                  </a:outerShdw>
                </a:effectLst>
              </a:rPr>
              <a:t>SSE</a:t>
            </a:r>
            <a:r>
              <a:rPr lang="es-MX" altLang="es-MX" sz="1800" dirty="0"/>
              <a:t> (suma de los cuadrados del error): mide la variación dentro de las k muestras.</a:t>
            </a:r>
          </a:p>
          <a:p>
            <a:endParaRPr lang="es-MX" altLang="es-MX" sz="2400" dirty="0"/>
          </a:p>
          <a:p>
            <a:r>
              <a:rPr lang="es-MX" altLang="es-MX" sz="2400" dirty="0"/>
              <a:t>de una manera que:</a:t>
            </a:r>
            <a:endParaRPr lang="en-US" altLang="es-MX" sz="2400" dirty="0"/>
          </a:p>
        </p:txBody>
      </p:sp>
      <p:graphicFrame>
        <p:nvGraphicFramePr>
          <p:cNvPr id="260105" name="Object 9"/>
          <p:cNvGraphicFramePr>
            <a:graphicFrameLocks noChangeAspect="1"/>
          </p:cNvGraphicFramePr>
          <p:nvPr>
            <p:extLst>
              <p:ext uri="{D42A27DB-BD31-4B8C-83A1-F6EECF244321}">
                <p14:modId xmlns:p14="http://schemas.microsoft.com/office/powerpoint/2010/main" val="138688122"/>
              </p:ext>
            </p:extLst>
          </p:nvPr>
        </p:nvGraphicFramePr>
        <p:xfrm>
          <a:off x="3978148" y="5105400"/>
          <a:ext cx="3917950" cy="509588"/>
        </p:xfrm>
        <a:graphic>
          <a:graphicData uri="http://schemas.openxmlformats.org/presentationml/2006/ole">
            <mc:AlternateContent xmlns:mc="http://schemas.openxmlformats.org/markup-compatibility/2006">
              <mc:Choice xmlns:v="urn:schemas-microsoft-com:vml" Requires="v">
                <p:oleObj name="Equation" r:id="rId2" imgW="1371600" imgH="177480" progId="Equation.3">
                  <p:embed/>
                </p:oleObj>
              </mc:Choice>
              <mc:Fallback>
                <p:oleObj name="Equation" r:id="rId2" imgW="1371600" imgH="177480" progId="Equation.3">
                  <p:embed/>
                  <p:pic>
                    <p:nvPicPr>
                      <p:cNvPr id="260105" name="Object 9"/>
                      <p:cNvPicPr>
                        <a:picLocks noChangeAspect="1" noChangeArrowheads="1"/>
                      </p:cNvPicPr>
                      <p:nvPr/>
                    </p:nvPicPr>
                    <p:blipFill>
                      <a:blip r:embed="rId3"/>
                      <a:srcRect/>
                      <a:stretch>
                        <a:fillRect/>
                      </a:stretch>
                    </p:blipFill>
                    <p:spPr bwMode="auto">
                      <a:xfrm>
                        <a:off x="3978148" y="5105400"/>
                        <a:ext cx="3917950" cy="509588"/>
                      </a:xfrm>
                      <a:prstGeom prst="rect">
                        <a:avLst/>
                      </a:prstGeom>
                      <a:solidFill>
                        <a:schemeClr val="bg1"/>
                      </a:solidFill>
                      <a:ln w="28575">
                        <a:solidFill>
                          <a:srgbClr val="F4ECC6"/>
                        </a:solidFill>
                        <a:miter lim="800000"/>
                        <a:headEnd/>
                        <a:tailEnd/>
                      </a:ln>
                      <a:effectLst>
                        <a:outerShdw dist="107763" dir="2700000" algn="ctr" rotWithShape="0">
                          <a:srgbClr val="808080"/>
                        </a:outerShdw>
                      </a:effectLst>
                    </p:spPr>
                  </p:pic>
                </p:oleObj>
              </mc:Fallback>
            </mc:AlternateContent>
          </a:graphicData>
        </a:graphic>
      </p:graphicFrame>
      <p:sp>
        <p:nvSpPr>
          <p:cNvPr id="4" name="TextBox 3"/>
          <p:cNvSpPr txBox="1"/>
          <p:nvPr/>
        </p:nvSpPr>
        <p:spPr>
          <a:xfrm>
            <a:off x="6019801" y="5825550"/>
            <a:ext cx="3130677" cy="646331"/>
          </a:xfrm>
          <a:prstGeom prst="rect">
            <a:avLst/>
          </a:prstGeom>
          <a:noFill/>
        </p:spPr>
        <p:txBody>
          <a:bodyPr wrap="square" rtlCol="0">
            <a:spAutoFit/>
          </a:bodyPr>
          <a:lstStyle/>
          <a:p>
            <a:r>
              <a:rPr lang="es-MX" dirty="0" err="1">
                <a:latin typeface="Segoe UI Light" panose="020B0502040204020203" pitchFamily="34" charset="0"/>
                <a:cs typeface="Segoe UI Light" panose="020B0502040204020203" pitchFamily="34" charset="0"/>
              </a:rPr>
              <a:t>Between</a:t>
            </a:r>
            <a:r>
              <a:rPr lang="es-MX" dirty="0">
                <a:latin typeface="Segoe UI Light" panose="020B0502040204020203" pitchFamily="34" charset="0"/>
                <a:cs typeface="Segoe UI Light" panose="020B0502040204020203" pitchFamily="34" charset="0"/>
              </a:rPr>
              <a:t> + </a:t>
            </a:r>
            <a:r>
              <a:rPr lang="es-MX" dirty="0" err="1">
                <a:latin typeface="Segoe UI Light" panose="020B0502040204020203" pitchFamily="34" charset="0"/>
                <a:cs typeface="Segoe UI Light" panose="020B0502040204020203" pitchFamily="34" charset="0"/>
              </a:rPr>
              <a:t>within</a:t>
            </a:r>
            <a:endParaRPr lang="es-MX" dirty="0">
              <a:latin typeface="Segoe UI Light" panose="020B0502040204020203" pitchFamily="34" charset="0"/>
              <a:cs typeface="Segoe UI Light" panose="020B0502040204020203" pitchFamily="34" charset="0"/>
            </a:endParaRPr>
          </a:p>
          <a:p>
            <a:r>
              <a:rPr lang="es-MX" dirty="0">
                <a:latin typeface="Segoe UI Light" panose="020B0502040204020203" pitchFamily="34" charset="0"/>
                <a:cs typeface="Segoe UI Light" panose="020B0502040204020203" pitchFamily="34" charset="0"/>
              </a:rPr>
              <a:t>Entre      + dentro</a:t>
            </a:r>
          </a:p>
        </p:txBody>
      </p:sp>
    </p:spTree>
    <p:extLst>
      <p:ext uri="{BB962C8B-B14F-4D97-AF65-F5344CB8AC3E}">
        <p14:creationId xmlns:p14="http://schemas.microsoft.com/office/powerpoint/2010/main" val="34925597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4914" name="Rectangle 1026"/>
          <p:cNvSpPr>
            <a:spLocks noGrp="1" noChangeArrowheads="1"/>
          </p:cNvSpPr>
          <p:nvPr>
            <p:ph type="title"/>
          </p:nvPr>
        </p:nvSpPr>
        <p:spPr/>
        <p:txBody>
          <a:bodyPr/>
          <a:lstStyle/>
          <a:p>
            <a:r>
              <a:rPr lang="es-MX" altLang="es-MX" dirty="0"/>
              <a:t>Grados de libertad y media de los cuadrados</a:t>
            </a:r>
            <a:endParaRPr lang="en-US" altLang="es-MX" dirty="0"/>
          </a:p>
        </p:txBody>
      </p:sp>
      <p:sp>
        <p:nvSpPr>
          <p:cNvPr id="294915" name="Rectangle 1027"/>
          <p:cNvSpPr>
            <a:spLocks noGrp="1" noChangeArrowheads="1"/>
          </p:cNvSpPr>
          <p:nvPr>
            <p:ph idx="1"/>
          </p:nvPr>
        </p:nvSpPr>
        <p:spPr/>
        <p:txBody>
          <a:bodyPr anchor="t"/>
          <a:lstStyle/>
          <a:p>
            <a:r>
              <a:rPr lang="es-MX" altLang="es-MX" dirty="0"/>
              <a:t>Estas sumas de cuadrados se comportan como el numerador de una varianza de la muestra. Cuando dividida por los grados de libertad apropiados, cada uno proporciona un cuadrado medio, una estimación de la variación en el experimento.</a:t>
            </a:r>
          </a:p>
          <a:p>
            <a:r>
              <a:rPr lang="es-MX" altLang="es-MX" dirty="0"/>
              <a:t>Los grados de libertad son aditivos, al igual que las sumas de cuadrados.</a:t>
            </a:r>
            <a:endParaRPr lang="en-US" altLang="es-MX" dirty="0"/>
          </a:p>
        </p:txBody>
      </p:sp>
      <p:graphicFrame>
        <p:nvGraphicFramePr>
          <p:cNvPr id="294917" name="Object 1029"/>
          <p:cNvGraphicFramePr>
            <a:graphicFrameLocks noChangeAspect="1"/>
          </p:cNvGraphicFramePr>
          <p:nvPr>
            <p:extLst>
              <p:ext uri="{D42A27DB-BD31-4B8C-83A1-F6EECF244321}">
                <p14:modId xmlns:p14="http://schemas.microsoft.com/office/powerpoint/2010/main" val="3286192274"/>
              </p:ext>
            </p:extLst>
          </p:nvPr>
        </p:nvGraphicFramePr>
        <p:xfrm>
          <a:off x="3560764" y="4495801"/>
          <a:ext cx="4752975" cy="581025"/>
        </p:xfrm>
        <a:graphic>
          <a:graphicData uri="http://schemas.openxmlformats.org/presentationml/2006/ole">
            <mc:AlternateContent xmlns:mc="http://schemas.openxmlformats.org/markup-compatibility/2006">
              <mc:Choice xmlns:v="urn:schemas-microsoft-com:vml" Requires="v">
                <p:oleObj name="Equation" r:id="rId2" imgW="1663560" imgH="203040" progId="Equation.3">
                  <p:embed/>
                </p:oleObj>
              </mc:Choice>
              <mc:Fallback>
                <p:oleObj name="Equation" r:id="rId2" imgW="1663560" imgH="203040" progId="Equation.3">
                  <p:embed/>
                  <p:pic>
                    <p:nvPicPr>
                      <p:cNvPr id="294917" name="Object 1029"/>
                      <p:cNvPicPr>
                        <a:picLocks noChangeAspect="1" noChangeArrowheads="1"/>
                      </p:cNvPicPr>
                      <p:nvPr/>
                    </p:nvPicPr>
                    <p:blipFill>
                      <a:blip r:embed="rId3"/>
                      <a:srcRect/>
                      <a:stretch>
                        <a:fillRect/>
                      </a:stretch>
                    </p:blipFill>
                    <p:spPr bwMode="auto">
                      <a:xfrm>
                        <a:off x="3560764" y="4495801"/>
                        <a:ext cx="4752975" cy="581025"/>
                      </a:xfrm>
                      <a:prstGeom prst="rect">
                        <a:avLst/>
                      </a:prstGeom>
                      <a:solidFill>
                        <a:schemeClr val="bg1"/>
                      </a:solidFill>
                      <a:ln w="28575">
                        <a:solidFill>
                          <a:srgbClr val="F4ECC6"/>
                        </a:solidFill>
                        <a:miter lim="800000"/>
                        <a:headEnd/>
                        <a:tailEnd/>
                      </a:ln>
                      <a:effectLst>
                        <a:outerShdw dist="107763" dir="2700000" algn="ctr" rotWithShape="0">
                          <a:srgbClr val="808080"/>
                        </a:outerShdw>
                      </a:effectLst>
                    </p:spPr>
                  </p:pic>
                </p:oleObj>
              </mc:Fallback>
            </mc:AlternateContent>
          </a:graphicData>
        </a:graphic>
      </p:graphicFrame>
    </p:spTree>
    <p:extLst>
      <p:ext uri="{BB962C8B-B14F-4D97-AF65-F5344CB8AC3E}">
        <p14:creationId xmlns:p14="http://schemas.microsoft.com/office/powerpoint/2010/main" val="3230952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p:txBody>
          <a:bodyPr/>
          <a:lstStyle/>
          <a:p>
            <a:r>
              <a:rPr lang="en-US" altLang="es-MX" dirty="0"/>
              <a:t>La </a:t>
            </a:r>
            <a:r>
              <a:rPr lang="en-US" altLang="es-MX" dirty="0" err="1"/>
              <a:t>Tabla</a:t>
            </a:r>
            <a:r>
              <a:rPr lang="en-US" altLang="es-MX" dirty="0"/>
              <a:t> </a:t>
            </a:r>
            <a:r>
              <a:rPr lang="en-US" altLang="es-MX" dirty="0" err="1"/>
              <a:t>anova</a:t>
            </a:r>
            <a:endParaRPr lang="en-US" altLang="es-MX" dirty="0"/>
          </a:p>
        </p:txBody>
      </p:sp>
      <p:sp>
        <p:nvSpPr>
          <p:cNvPr id="295939" name="Rectangle 3"/>
          <p:cNvSpPr>
            <a:spLocks noGrp="1" noChangeArrowheads="1"/>
          </p:cNvSpPr>
          <p:nvPr>
            <p:ph idx="1"/>
          </p:nvPr>
        </p:nvSpPr>
        <p:spPr/>
        <p:txBody>
          <a:bodyPr/>
          <a:lstStyle/>
          <a:p>
            <a:r>
              <a:rPr lang="en-US" altLang="es-MX" dirty="0"/>
              <a:t>Total </a:t>
            </a:r>
            <a:r>
              <a:rPr lang="en-US" altLang="es-MX" dirty="0" err="1"/>
              <a:t>df</a:t>
            </a:r>
            <a:r>
              <a:rPr lang="en-US" altLang="es-MX" dirty="0"/>
              <a:t> = 				      Mean Squares</a:t>
            </a:r>
          </a:p>
          <a:p>
            <a:r>
              <a:rPr lang="en-US" altLang="es-MX" dirty="0" err="1"/>
              <a:t>Tratamiento</a:t>
            </a:r>
            <a:r>
              <a:rPr lang="en-US" altLang="es-MX" dirty="0"/>
              <a:t> </a:t>
            </a:r>
            <a:r>
              <a:rPr lang="en-US" altLang="es-MX" dirty="0" err="1"/>
              <a:t>df</a:t>
            </a:r>
            <a:r>
              <a:rPr lang="en-US" altLang="es-MX" dirty="0"/>
              <a:t> = 		</a:t>
            </a:r>
          </a:p>
          <a:p>
            <a:r>
              <a:rPr lang="en-US" altLang="es-MX" dirty="0"/>
              <a:t>Error </a:t>
            </a:r>
            <a:r>
              <a:rPr lang="en-US" altLang="es-MX" dirty="0" err="1"/>
              <a:t>df</a:t>
            </a:r>
            <a:r>
              <a:rPr lang="en-US" altLang="es-MX" dirty="0"/>
              <a:t> = </a:t>
            </a:r>
          </a:p>
          <a:p>
            <a:endParaRPr lang="en-US" altLang="es-MX" dirty="0"/>
          </a:p>
          <a:p>
            <a:endParaRPr lang="en-US" altLang="es-MX" dirty="0"/>
          </a:p>
          <a:p>
            <a:pPr lvl="1"/>
            <a:endParaRPr lang="en-US" altLang="es-MX" dirty="0"/>
          </a:p>
        </p:txBody>
      </p:sp>
      <p:sp>
        <p:nvSpPr>
          <p:cNvPr id="295945" name="Text Box 9"/>
          <p:cNvSpPr txBox="1">
            <a:spLocks noChangeArrowheads="1"/>
          </p:cNvSpPr>
          <p:nvPr/>
        </p:nvSpPr>
        <p:spPr bwMode="auto">
          <a:xfrm>
            <a:off x="3962400" y="1828800"/>
            <a:ext cx="3276600" cy="369332"/>
          </a:xfrm>
          <a:prstGeom prst="rect">
            <a:avLst/>
          </a:prstGeom>
          <a:solidFill>
            <a:schemeClr val="bg1"/>
          </a:solidFill>
          <a:ln w="28575">
            <a:solidFill>
              <a:srgbClr val="F4ECC6"/>
            </a:solidFill>
            <a:miter lim="800000"/>
            <a:headEnd/>
            <a:tailEnd/>
          </a:ln>
          <a:effectLst/>
        </p:spPr>
        <p:txBody>
          <a:bodyPr>
            <a:spAutoFit/>
          </a:bodyPr>
          <a:lstStyle/>
          <a:p>
            <a:pPr>
              <a:spcBef>
                <a:spcPct val="50000"/>
              </a:spcBef>
            </a:pPr>
            <a:r>
              <a:rPr lang="en-US" altLang="es-MX" i="1" dirty="0"/>
              <a:t>n</a:t>
            </a:r>
            <a:r>
              <a:rPr lang="en-US" altLang="es-MX" i="1" baseline="-25000" dirty="0"/>
              <a:t>1</a:t>
            </a:r>
            <a:r>
              <a:rPr lang="en-US" altLang="es-MX" i="1" dirty="0"/>
              <a:t>+n</a:t>
            </a:r>
            <a:r>
              <a:rPr lang="en-US" altLang="es-MX" i="1" baseline="-25000" dirty="0"/>
              <a:t>2</a:t>
            </a:r>
            <a:r>
              <a:rPr lang="en-US" altLang="es-MX" i="1" dirty="0"/>
              <a:t>+…+</a:t>
            </a:r>
            <a:r>
              <a:rPr lang="en-US" altLang="es-MX" i="1" dirty="0" err="1"/>
              <a:t>n</a:t>
            </a:r>
            <a:r>
              <a:rPr lang="en-US" altLang="es-MX" i="1" baseline="-25000" dirty="0" err="1"/>
              <a:t>k</a:t>
            </a:r>
            <a:r>
              <a:rPr lang="en-US" altLang="es-MX" dirty="0"/>
              <a:t> –1 = </a:t>
            </a:r>
            <a:r>
              <a:rPr lang="en-US" altLang="es-MX" i="1" dirty="0"/>
              <a:t>n</a:t>
            </a:r>
            <a:r>
              <a:rPr lang="en-US" altLang="es-MX" dirty="0"/>
              <a:t> -1</a:t>
            </a:r>
            <a:endParaRPr lang="en-US" altLang="es-MX" i="1" dirty="0"/>
          </a:p>
        </p:txBody>
      </p:sp>
      <p:sp>
        <p:nvSpPr>
          <p:cNvPr id="295946" name="Text Box 10"/>
          <p:cNvSpPr txBox="1">
            <a:spLocks noChangeArrowheads="1"/>
          </p:cNvSpPr>
          <p:nvPr/>
        </p:nvSpPr>
        <p:spPr bwMode="auto">
          <a:xfrm>
            <a:off x="4953000" y="2362200"/>
            <a:ext cx="762000" cy="369332"/>
          </a:xfrm>
          <a:prstGeom prst="rect">
            <a:avLst/>
          </a:prstGeom>
          <a:solidFill>
            <a:schemeClr val="bg1"/>
          </a:solidFill>
          <a:ln w="28575">
            <a:solidFill>
              <a:srgbClr val="F4ECC6"/>
            </a:solidFill>
            <a:miter lim="800000"/>
            <a:headEnd/>
            <a:tailEnd/>
          </a:ln>
          <a:effectLst/>
        </p:spPr>
        <p:txBody>
          <a:bodyPr>
            <a:spAutoFit/>
          </a:bodyPr>
          <a:lstStyle/>
          <a:p>
            <a:pPr>
              <a:spcBef>
                <a:spcPct val="50000"/>
              </a:spcBef>
            </a:pPr>
            <a:r>
              <a:rPr lang="en-US" altLang="es-MX" i="1" dirty="0"/>
              <a:t>k</a:t>
            </a:r>
            <a:r>
              <a:rPr lang="en-US" altLang="es-MX" dirty="0"/>
              <a:t> –1</a:t>
            </a:r>
            <a:endParaRPr lang="en-US" altLang="es-MX" i="1" dirty="0"/>
          </a:p>
        </p:txBody>
      </p:sp>
      <p:sp>
        <p:nvSpPr>
          <p:cNvPr id="295947" name="Text Box 11"/>
          <p:cNvSpPr txBox="1">
            <a:spLocks noChangeArrowheads="1"/>
          </p:cNvSpPr>
          <p:nvPr/>
        </p:nvSpPr>
        <p:spPr bwMode="auto">
          <a:xfrm>
            <a:off x="4038600" y="2971800"/>
            <a:ext cx="2819400" cy="369332"/>
          </a:xfrm>
          <a:prstGeom prst="rect">
            <a:avLst/>
          </a:prstGeom>
          <a:solidFill>
            <a:schemeClr val="bg1"/>
          </a:solidFill>
          <a:ln w="28575">
            <a:solidFill>
              <a:srgbClr val="F4ECC6"/>
            </a:solidFill>
            <a:miter lim="800000"/>
            <a:headEnd/>
            <a:tailEnd/>
          </a:ln>
          <a:effectLst/>
        </p:spPr>
        <p:txBody>
          <a:bodyPr>
            <a:spAutoFit/>
          </a:bodyPr>
          <a:lstStyle/>
          <a:p>
            <a:pPr>
              <a:spcBef>
                <a:spcPct val="50000"/>
              </a:spcBef>
            </a:pPr>
            <a:r>
              <a:rPr lang="en-US" altLang="es-MX" i="1" dirty="0"/>
              <a:t>n</a:t>
            </a:r>
            <a:r>
              <a:rPr lang="en-US" altLang="es-MX" dirty="0"/>
              <a:t> –1 – (</a:t>
            </a:r>
            <a:r>
              <a:rPr lang="en-US" altLang="es-MX" i="1" dirty="0"/>
              <a:t>k</a:t>
            </a:r>
            <a:r>
              <a:rPr lang="en-US" altLang="es-MX" dirty="0"/>
              <a:t> – 1) = </a:t>
            </a:r>
            <a:r>
              <a:rPr lang="en-US" altLang="es-MX" i="1" dirty="0"/>
              <a:t>n-k</a:t>
            </a:r>
          </a:p>
        </p:txBody>
      </p:sp>
      <p:sp>
        <p:nvSpPr>
          <p:cNvPr id="295948" name="Text Box 12"/>
          <p:cNvSpPr txBox="1">
            <a:spLocks noChangeArrowheads="1"/>
          </p:cNvSpPr>
          <p:nvPr/>
        </p:nvSpPr>
        <p:spPr bwMode="auto">
          <a:xfrm>
            <a:off x="7543800" y="2362200"/>
            <a:ext cx="2743200" cy="369332"/>
          </a:xfrm>
          <a:prstGeom prst="rect">
            <a:avLst/>
          </a:prstGeom>
          <a:solidFill>
            <a:schemeClr val="bg1"/>
          </a:solidFill>
          <a:ln w="28575">
            <a:solidFill>
              <a:srgbClr val="F4ECC6"/>
            </a:solidFill>
            <a:miter lim="800000"/>
            <a:headEnd/>
            <a:tailEnd/>
          </a:ln>
          <a:effectLst/>
        </p:spPr>
        <p:txBody>
          <a:bodyPr>
            <a:spAutoFit/>
          </a:bodyPr>
          <a:lstStyle/>
          <a:p>
            <a:pPr>
              <a:spcBef>
                <a:spcPct val="50000"/>
              </a:spcBef>
            </a:pPr>
            <a:r>
              <a:rPr lang="en-US" altLang="es-MX" dirty="0"/>
              <a:t>MST = SST/(</a:t>
            </a:r>
            <a:r>
              <a:rPr lang="en-US" altLang="es-MX" i="1" dirty="0"/>
              <a:t>k-</a:t>
            </a:r>
            <a:r>
              <a:rPr lang="en-US" altLang="es-MX" dirty="0"/>
              <a:t>1)</a:t>
            </a:r>
          </a:p>
        </p:txBody>
      </p:sp>
      <p:sp>
        <p:nvSpPr>
          <p:cNvPr id="295949" name="Text Box 13"/>
          <p:cNvSpPr txBox="1">
            <a:spLocks noChangeArrowheads="1"/>
          </p:cNvSpPr>
          <p:nvPr/>
        </p:nvSpPr>
        <p:spPr bwMode="auto">
          <a:xfrm>
            <a:off x="7543800" y="3048000"/>
            <a:ext cx="2743200" cy="369332"/>
          </a:xfrm>
          <a:prstGeom prst="rect">
            <a:avLst/>
          </a:prstGeom>
          <a:solidFill>
            <a:schemeClr val="bg1"/>
          </a:solidFill>
          <a:ln w="28575">
            <a:solidFill>
              <a:srgbClr val="F4ECC6"/>
            </a:solidFill>
            <a:miter lim="800000"/>
            <a:headEnd/>
            <a:tailEnd/>
          </a:ln>
          <a:effectLst/>
        </p:spPr>
        <p:txBody>
          <a:bodyPr>
            <a:spAutoFit/>
          </a:bodyPr>
          <a:lstStyle/>
          <a:p>
            <a:pPr>
              <a:spcBef>
                <a:spcPct val="50000"/>
              </a:spcBef>
            </a:pPr>
            <a:r>
              <a:rPr lang="en-US" altLang="es-MX"/>
              <a:t>MSE = SSE/(</a:t>
            </a:r>
            <a:r>
              <a:rPr lang="en-US" altLang="es-MX" i="1"/>
              <a:t>n-k</a:t>
            </a:r>
            <a:r>
              <a:rPr lang="en-US" altLang="es-MX"/>
              <a:t>)</a:t>
            </a:r>
          </a:p>
        </p:txBody>
      </p:sp>
      <p:graphicFrame>
        <p:nvGraphicFramePr>
          <p:cNvPr id="296029" name="Group 93"/>
          <p:cNvGraphicFramePr>
            <a:graphicFrameLocks noGrp="1"/>
          </p:cNvGraphicFramePr>
          <p:nvPr/>
        </p:nvGraphicFramePr>
        <p:xfrm>
          <a:off x="2952749" y="4061481"/>
          <a:ext cx="6629400" cy="1617345"/>
        </p:xfrm>
        <a:graphic>
          <a:graphicData uri="http://schemas.openxmlformats.org/drawingml/2006/table">
            <a:tbl>
              <a:tblPr>
                <a:tableStyleId>{BDBED569-4797-4DF1-A0F4-6AAB3CD982D8}</a:tableStyleId>
              </a:tblPr>
              <a:tblGrid>
                <a:gridCol w="1739900">
                  <a:extLst>
                    <a:ext uri="{9D8B030D-6E8A-4147-A177-3AD203B41FA5}">
                      <a16:colId xmlns:a16="http://schemas.microsoft.com/office/drawing/2014/main" val="20000"/>
                    </a:ext>
                  </a:extLst>
                </a:gridCol>
                <a:gridCol w="911225">
                  <a:extLst>
                    <a:ext uri="{9D8B030D-6E8A-4147-A177-3AD203B41FA5}">
                      <a16:colId xmlns:a16="http://schemas.microsoft.com/office/drawing/2014/main" val="20001"/>
                    </a:ext>
                  </a:extLst>
                </a:gridCol>
                <a:gridCol w="1327150">
                  <a:extLst>
                    <a:ext uri="{9D8B030D-6E8A-4147-A177-3AD203B41FA5}">
                      <a16:colId xmlns:a16="http://schemas.microsoft.com/office/drawing/2014/main" val="20002"/>
                    </a:ext>
                  </a:extLst>
                </a:gridCol>
                <a:gridCol w="1325563">
                  <a:extLst>
                    <a:ext uri="{9D8B030D-6E8A-4147-A177-3AD203B41FA5}">
                      <a16:colId xmlns:a16="http://schemas.microsoft.com/office/drawing/2014/main" val="20003"/>
                    </a:ext>
                  </a:extLst>
                </a:gridCol>
                <a:gridCol w="1325562">
                  <a:extLst>
                    <a:ext uri="{9D8B030D-6E8A-4147-A177-3AD203B41FA5}">
                      <a16:colId xmlns:a16="http://schemas.microsoft.com/office/drawing/2014/main" val="20004"/>
                    </a:ext>
                  </a:extLst>
                </a:gridCol>
              </a:tblGrid>
              <a:tr h="355600">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dirty="0">
                          <a:ln>
                            <a:noFill/>
                          </a:ln>
                          <a:effectLst/>
                          <a:latin typeface="Segoe UI Light" panose="020B0502040204020203" pitchFamily="34" charset="0"/>
                          <a:cs typeface="Segoe UI Light" panose="020B0502040204020203" pitchFamily="34" charset="0"/>
                        </a:rPr>
                        <a:t>Fuente</a:t>
                      </a:r>
                      <a:endParaRPr kumimoji="0" lang="en-US" altLang="es-MX" sz="2000" b="1" i="0" u="none" strike="noStrike" cap="none" normalizeH="0" baseline="0" dirty="0">
                        <a:ln>
                          <a:noFill/>
                        </a:ln>
                        <a:solidFill>
                          <a:srgbClr val="3333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df</a:t>
                      </a:r>
                      <a:endParaRPr kumimoji="0" lang="en-US" altLang="es-MX" sz="2000" b="1" i="0" u="none" strike="noStrike" cap="none" normalizeH="0" baseline="0">
                        <a:ln>
                          <a:noFill/>
                        </a:ln>
                        <a:solidFill>
                          <a:srgbClr val="3333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SS</a:t>
                      </a:r>
                      <a:endParaRPr kumimoji="0" lang="en-US" altLang="es-MX" sz="2000" b="1" i="0" u="none" strike="noStrike" cap="none" normalizeH="0" baseline="0">
                        <a:ln>
                          <a:noFill/>
                        </a:ln>
                        <a:solidFill>
                          <a:srgbClr val="3333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MS</a:t>
                      </a:r>
                      <a:endParaRPr kumimoji="0" lang="en-US" altLang="es-MX" sz="2000" b="1" i="0" u="none" strike="noStrike" cap="none" normalizeH="0" baseline="0">
                        <a:ln>
                          <a:noFill/>
                        </a:ln>
                        <a:solidFill>
                          <a:srgbClr val="3333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F</a:t>
                      </a:r>
                      <a:endParaRPr kumimoji="0" lang="en-US" altLang="es-MX" sz="2000" b="1" i="0" u="none" strike="noStrike" cap="none" normalizeH="0" baseline="0">
                        <a:ln>
                          <a:noFill/>
                        </a:ln>
                        <a:solidFill>
                          <a:srgbClr val="333333"/>
                        </a:solidFill>
                        <a:effectLst/>
                        <a:latin typeface="Segoe UI Light" panose="020B0502040204020203" pitchFamily="34" charset="0"/>
                        <a:cs typeface="Segoe UI Light" panose="020B0502040204020203" pitchFamily="34" charset="0"/>
                      </a:endParaRPr>
                    </a:p>
                  </a:txBody>
                  <a:tcPr horzOverflow="overflow"/>
                </a:tc>
                <a:extLst>
                  <a:ext uri="{0D108BD9-81ED-4DB2-BD59-A6C34878D82A}">
                    <a16:rowId xmlns:a16="http://schemas.microsoft.com/office/drawing/2014/main" val="10000"/>
                  </a:ext>
                </a:extLst>
              </a:tr>
              <a:tr h="355600">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dirty="0" err="1">
                          <a:ln>
                            <a:noFill/>
                          </a:ln>
                          <a:effectLst/>
                          <a:latin typeface="Segoe UI Light" panose="020B0502040204020203" pitchFamily="34" charset="0"/>
                          <a:cs typeface="Segoe UI Light" panose="020B0502040204020203" pitchFamily="34" charset="0"/>
                        </a:rPr>
                        <a:t>Tratamientos</a:t>
                      </a:r>
                      <a:endParaRPr kumimoji="0" lang="en-US" altLang="es-MX" sz="2000" b="0" i="0" u="none" strike="noStrike" cap="none" normalizeH="0" baseline="0" dirty="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k -1</a:t>
                      </a:r>
                      <a:endParaRPr kumimoji="0" lang="en-US" altLang="es-MX" sz="2000" b="0" i="1" u="none" strike="noStrike" cap="none" normalizeH="0" baseline="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SST</a:t>
                      </a:r>
                      <a:endParaRPr kumimoji="0" lang="en-US" altLang="es-MX" sz="2000" b="0" i="0" u="none" strike="noStrike" cap="none" normalizeH="0" baseline="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SST/(k-1)</a:t>
                      </a:r>
                      <a:endParaRPr kumimoji="0" lang="en-US" altLang="es-MX" sz="2000" b="0" i="0" u="none" strike="noStrike" cap="none" normalizeH="0" baseline="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MST/MSE</a:t>
                      </a:r>
                      <a:endParaRPr kumimoji="0" lang="en-US" altLang="es-MX" sz="2000" b="0" i="0" u="none" strike="noStrike" cap="none" normalizeH="0" baseline="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extLst>
                  <a:ext uri="{0D108BD9-81ED-4DB2-BD59-A6C34878D82A}">
                    <a16:rowId xmlns:a16="http://schemas.microsoft.com/office/drawing/2014/main" val="10001"/>
                  </a:ext>
                </a:extLst>
              </a:tr>
              <a:tr h="428625">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Error</a:t>
                      </a:r>
                      <a:endParaRPr kumimoji="0" lang="en-US" altLang="es-MX" sz="2000" b="0" i="0" u="none" strike="noStrike" cap="none" normalizeH="0" baseline="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n - k</a:t>
                      </a:r>
                      <a:endParaRPr kumimoji="0" lang="en-US" altLang="es-MX" sz="2000" b="0" i="1" u="none" strike="noStrike" cap="none" normalizeH="0" baseline="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dirty="0">
                          <a:ln>
                            <a:noFill/>
                          </a:ln>
                          <a:effectLst/>
                          <a:latin typeface="Segoe UI Light" panose="020B0502040204020203" pitchFamily="34" charset="0"/>
                          <a:cs typeface="Segoe UI Light" panose="020B0502040204020203" pitchFamily="34" charset="0"/>
                        </a:rPr>
                        <a:t>SSE</a:t>
                      </a:r>
                      <a:endParaRPr kumimoji="0" lang="en-US" altLang="es-MX" sz="2000" b="0" i="0" u="none" strike="noStrike" cap="none" normalizeH="0" baseline="0" dirty="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SSE/(n-k)</a:t>
                      </a:r>
                      <a:endParaRPr kumimoji="0" lang="en-US" altLang="es-MX" sz="2000" b="0" i="0" u="none" strike="noStrike" cap="none" normalizeH="0" baseline="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MX" altLang="es-MX" sz="2000" b="0" i="0" u="none" strike="noStrike" cap="none" normalizeH="0" baseline="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extLst>
                  <a:ext uri="{0D108BD9-81ED-4DB2-BD59-A6C34878D82A}">
                    <a16:rowId xmlns:a16="http://schemas.microsoft.com/office/drawing/2014/main" val="10002"/>
                  </a:ext>
                </a:extLst>
              </a:tr>
              <a:tr h="355600">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Total</a:t>
                      </a:r>
                      <a:endParaRPr kumimoji="0" lang="en-US" altLang="es-MX" sz="2000" b="0" i="0" u="none" strike="noStrike" cap="none" normalizeH="0" baseline="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n -1</a:t>
                      </a:r>
                      <a:endParaRPr kumimoji="0" lang="en-US" altLang="es-MX" sz="2000" b="0" i="0" u="none" strike="noStrike" cap="none" normalizeH="0" baseline="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Total SS</a:t>
                      </a:r>
                      <a:endParaRPr kumimoji="0" lang="en-US" altLang="es-MX" sz="2000" b="0" i="0" u="none" strike="noStrike" cap="none" normalizeH="0" baseline="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MX" altLang="es-MX" sz="2000" b="0" i="0" u="none" strike="noStrike" cap="none" normalizeH="0" baseline="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MX" altLang="es-MX" sz="2000" b="0" i="0" u="none" strike="noStrike" cap="none" normalizeH="0" baseline="0" dirty="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525298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8AC83E7-0044-4942-80D9-BC813E40C503}"/>
              </a:ext>
            </a:extLst>
          </p:cNvPr>
          <p:cNvSpPr>
            <a:spLocks noGrp="1"/>
          </p:cNvSpPr>
          <p:nvPr>
            <p:ph type="title"/>
          </p:nvPr>
        </p:nvSpPr>
        <p:spPr/>
        <p:txBody>
          <a:bodyPr/>
          <a:lstStyle/>
          <a:p>
            <a:endParaRPr lang="es-MX"/>
          </a:p>
        </p:txBody>
      </p:sp>
      <p:sp>
        <p:nvSpPr>
          <p:cNvPr id="262147" name="Rectangle 3"/>
          <p:cNvSpPr>
            <a:spLocks noGrp="1" noChangeArrowheads="1"/>
          </p:cNvSpPr>
          <p:nvPr>
            <p:ph idx="1"/>
          </p:nvPr>
        </p:nvSpPr>
        <p:spPr>
          <a:xfrm>
            <a:off x="1524000" y="4495800"/>
            <a:ext cx="8763000" cy="1905000"/>
          </a:xfrm>
        </p:spPr>
        <p:txBody>
          <a:bodyPr>
            <a:normAutofit fontScale="92500" lnSpcReduction="20000"/>
          </a:bodyPr>
          <a:lstStyle/>
          <a:p>
            <a:pPr marL="685800" indent="-685800">
              <a:buNone/>
            </a:pPr>
            <a:r>
              <a:rPr lang="en-US" altLang="es-MX" sz="2800" dirty="0"/>
              <a:t>	</a:t>
            </a:r>
            <a:r>
              <a:rPr lang="es-MX" altLang="es-MX" sz="2800" dirty="0"/>
              <a:t>Recuerde que </a:t>
            </a:r>
            <a:r>
              <a:rPr lang="es-MX" altLang="es-MX" sz="2800" dirty="0">
                <a:latin typeface="Symbol" panose="05050102010706020507" pitchFamily="18" charset="2"/>
              </a:rPr>
              <a:t>s</a:t>
            </a:r>
            <a:r>
              <a:rPr lang="es-MX" altLang="es-MX" sz="2800" baseline="30000" dirty="0"/>
              <a:t>2</a:t>
            </a:r>
            <a:r>
              <a:rPr lang="es-MX" altLang="es-MX" sz="2800" dirty="0"/>
              <a:t> es la varianza común para todas las k poblaciones. La MSE = SSE / (n - k) es una estimación combinada de </a:t>
            </a:r>
            <a:r>
              <a:rPr lang="es-MX" altLang="es-MX" sz="2800" dirty="0">
                <a:latin typeface="Symbol" panose="05050102010706020507" pitchFamily="18" charset="2"/>
              </a:rPr>
              <a:t>s</a:t>
            </a:r>
            <a:r>
              <a:rPr lang="es-MX" altLang="es-MX" sz="2800" baseline="30000" dirty="0"/>
              <a:t>2</a:t>
            </a:r>
            <a:r>
              <a:rPr lang="es-MX" altLang="es-MX" sz="2800" dirty="0"/>
              <a:t>, a través de una media ponderada de todas las variaciones k muestras, si H0 es verdadera.</a:t>
            </a:r>
            <a:endParaRPr lang="en-US" altLang="es-MX" sz="2800" dirty="0"/>
          </a:p>
        </p:txBody>
      </p:sp>
      <p:sp>
        <p:nvSpPr>
          <p:cNvPr id="262160" name="Rectangle 16"/>
          <p:cNvSpPr>
            <a:spLocks noChangeArrowheads="1"/>
          </p:cNvSpPr>
          <p:nvPr/>
        </p:nvSpPr>
        <p:spPr bwMode="auto">
          <a:xfrm>
            <a:off x="2514600" y="1143000"/>
            <a:ext cx="6781800" cy="1219200"/>
          </a:xfrm>
          <a:prstGeom prst="rect">
            <a:avLst/>
          </a:prstGeom>
          <a:solidFill>
            <a:schemeClr val="bg1"/>
          </a:solidFill>
          <a:ln w="28575">
            <a:solidFill>
              <a:srgbClr val="F4ECC6"/>
            </a:solidFill>
            <a:miter lim="800000"/>
            <a:headEnd/>
            <a:tailEnd/>
          </a:ln>
          <a:effectLst>
            <a:outerShdw dist="107763" dir="2700000" algn="ctr" rotWithShape="0">
              <a:schemeClr val="bg2"/>
            </a:outerShdw>
          </a:effectLst>
        </p:spPr>
        <p:txBody>
          <a:bodyPr wrap="none" anchor="ctr"/>
          <a:lstStyle/>
          <a:p>
            <a:endParaRPr lang="es-MX"/>
          </a:p>
        </p:txBody>
      </p:sp>
      <p:graphicFrame>
        <p:nvGraphicFramePr>
          <p:cNvPr id="262161" name="Object 17"/>
          <p:cNvGraphicFramePr>
            <a:graphicFrameLocks noChangeAspect="1"/>
          </p:cNvGraphicFramePr>
          <p:nvPr/>
        </p:nvGraphicFramePr>
        <p:xfrm>
          <a:off x="3276601" y="1219200"/>
          <a:ext cx="4957763" cy="541338"/>
        </p:xfrm>
        <a:graphic>
          <a:graphicData uri="http://schemas.openxmlformats.org/presentationml/2006/ole">
            <mc:AlternateContent xmlns:mc="http://schemas.openxmlformats.org/markup-compatibility/2006">
              <mc:Choice xmlns:v="urn:schemas-microsoft-com:vml" Requires="v">
                <p:oleObj name="Equation" r:id="rId2" imgW="2057400" imgH="228600" progId="Equation.3">
                  <p:embed/>
                </p:oleObj>
              </mc:Choice>
              <mc:Fallback>
                <p:oleObj name="Equation" r:id="rId2" imgW="2057400" imgH="228600" progId="Equation.3">
                  <p:embed/>
                  <p:pic>
                    <p:nvPicPr>
                      <p:cNvPr id="262161" name="Object 17"/>
                      <p:cNvPicPr>
                        <a:picLocks noChangeAspect="1" noChangeArrowheads="1"/>
                      </p:cNvPicPr>
                      <p:nvPr/>
                    </p:nvPicPr>
                    <p:blipFill>
                      <a:blip r:embed="rId3"/>
                      <a:srcRect/>
                      <a:stretch>
                        <a:fillRect/>
                      </a:stretch>
                    </p:blipFill>
                    <p:spPr bwMode="auto">
                      <a:xfrm>
                        <a:off x="3276601" y="1219200"/>
                        <a:ext cx="4957763" cy="541338"/>
                      </a:xfrm>
                      <a:prstGeom prst="rect">
                        <a:avLst/>
                      </a:prstGeom>
                      <a:noFill/>
                      <a:ln>
                        <a:noFill/>
                      </a:ln>
                      <a:effectLst/>
                      <a:extLst>
                        <a:ext uri="{909E8E84-426E-40DD-AFC4-6F175D3DCCD1}">
                          <a14:hiddenFill xmlns:a14="http://schemas.microsoft.com/office/drawing/2010/main">
                            <a:solidFill>
                              <a:srgbClr val="CC0066"/>
                            </a:solidFill>
                          </a14:hiddenFill>
                        </a:ext>
                        <a:ext uri="{91240B29-F687-4F45-9708-019B960494DF}">
                          <a14:hiddenLine xmlns:a14="http://schemas.microsoft.com/office/drawing/2010/main" w="28575">
                            <a:solidFill>
                              <a:srgbClr val="F4ECC6"/>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graphicFrame>
        <p:nvGraphicFramePr>
          <p:cNvPr id="262162" name="Object 18"/>
          <p:cNvGraphicFramePr>
            <a:graphicFrameLocks noChangeAspect="1"/>
          </p:cNvGraphicFramePr>
          <p:nvPr/>
        </p:nvGraphicFramePr>
        <p:xfrm>
          <a:off x="3551238" y="1828800"/>
          <a:ext cx="4406900" cy="541338"/>
        </p:xfrm>
        <a:graphic>
          <a:graphicData uri="http://schemas.openxmlformats.org/presentationml/2006/ole">
            <mc:AlternateContent xmlns:mc="http://schemas.openxmlformats.org/markup-compatibility/2006">
              <mc:Choice xmlns:v="urn:schemas-microsoft-com:vml" Requires="v">
                <p:oleObj name="Equation" r:id="rId4" imgW="1828800" imgH="228600" progId="Equation.3">
                  <p:embed/>
                </p:oleObj>
              </mc:Choice>
              <mc:Fallback>
                <p:oleObj name="Equation" r:id="rId4" imgW="1828800" imgH="228600" progId="Equation.3">
                  <p:embed/>
                  <p:pic>
                    <p:nvPicPr>
                      <p:cNvPr id="262162" name="Object 18"/>
                      <p:cNvPicPr>
                        <a:picLocks noChangeAspect="1" noChangeArrowheads="1"/>
                      </p:cNvPicPr>
                      <p:nvPr/>
                    </p:nvPicPr>
                    <p:blipFill>
                      <a:blip r:embed="rId5"/>
                      <a:srcRect/>
                      <a:stretch>
                        <a:fillRect/>
                      </a:stretch>
                    </p:blipFill>
                    <p:spPr bwMode="auto">
                      <a:xfrm>
                        <a:off x="3551238" y="1828800"/>
                        <a:ext cx="4406900" cy="541338"/>
                      </a:xfrm>
                      <a:prstGeom prst="rect">
                        <a:avLst/>
                      </a:prstGeom>
                      <a:noFill/>
                      <a:ln>
                        <a:noFill/>
                      </a:ln>
                      <a:effectLst/>
                      <a:extLst>
                        <a:ext uri="{909E8E84-426E-40DD-AFC4-6F175D3DCCD1}">
                          <a14:hiddenFill xmlns:a14="http://schemas.microsoft.com/office/drawing/2010/main">
                            <a:solidFill>
                              <a:srgbClr val="CC0066"/>
                            </a:solidFill>
                          </a14:hiddenFill>
                        </a:ext>
                        <a:ext uri="{91240B29-F687-4F45-9708-019B960494DF}">
                          <a14:hiddenLine xmlns:a14="http://schemas.microsoft.com/office/drawing/2010/main" w="28575">
                            <a:solidFill>
                              <a:srgbClr val="F4ECC6"/>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grpSp>
        <p:nvGrpSpPr>
          <p:cNvPr id="262165" name="Group 21"/>
          <p:cNvGrpSpPr>
            <a:grpSpLocks/>
          </p:cNvGrpSpPr>
          <p:nvPr/>
        </p:nvGrpSpPr>
        <p:grpSpPr bwMode="auto">
          <a:xfrm>
            <a:off x="2286000" y="2514600"/>
            <a:ext cx="7772400" cy="1905000"/>
            <a:chOff x="480" y="1776"/>
            <a:chExt cx="4896" cy="1200"/>
          </a:xfrm>
        </p:grpSpPr>
        <p:sp>
          <p:nvSpPr>
            <p:cNvPr id="262164" name="Rectangle 20"/>
            <p:cNvSpPr>
              <a:spLocks noChangeArrowheads="1"/>
            </p:cNvSpPr>
            <p:nvPr/>
          </p:nvSpPr>
          <p:spPr bwMode="auto">
            <a:xfrm>
              <a:off x="480" y="1776"/>
              <a:ext cx="4896" cy="1200"/>
            </a:xfrm>
            <a:prstGeom prst="rect">
              <a:avLst/>
            </a:prstGeom>
            <a:solidFill>
              <a:srgbClr val="F4ECC6"/>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pic>
          <p:nvPicPr>
            <p:cNvPr id="262163" name="Picture 19" descr="1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 y="1824"/>
              <a:ext cx="4791" cy="1094"/>
            </a:xfrm>
            <a:prstGeom prst="rect">
              <a:avLst/>
            </a:prstGeom>
            <a:solidFill>
              <a:srgbClr val="F4ECC6"/>
            </a:solidFill>
            <a:ln>
              <a:noFill/>
            </a:ln>
            <a:extLst>
              <a:ext uri="{91240B29-F687-4F45-9708-019B960494DF}">
                <a14:hiddenLine xmlns:a14="http://schemas.microsoft.com/office/drawing/2010/main" w="9525">
                  <a:solidFill>
                    <a:schemeClr val="accent2"/>
                  </a:solidFill>
                  <a:miter lim="800000"/>
                  <a:headEnd/>
                  <a:tailEnd/>
                </a14:hiddenLine>
              </a:ext>
            </a:extLst>
          </p:spPr>
        </p:pic>
      </p:grpSp>
    </p:spTree>
    <p:extLst>
      <p:ext uri="{BB962C8B-B14F-4D97-AF65-F5344CB8AC3E}">
        <p14:creationId xmlns:p14="http://schemas.microsoft.com/office/powerpoint/2010/main" val="8957473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3194" name="Rectangle 26"/>
          <p:cNvSpPr>
            <a:spLocks noGrp="1" noChangeArrowheads="1"/>
          </p:cNvSpPr>
          <p:nvPr>
            <p:ph idx="1"/>
          </p:nvPr>
        </p:nvSpPr>
        <p:spPr>
          <a:xfrm>
            <a:off x="2438400" y="2286000"/>
            <a:ext cx="7772400" cy="4114800"/>
          </a:xfrm>
        </p:spPr>
        <p:txBody>
          <a:bodyPr>
            <a:normAutofit fontScale="85000" lnSpcReduction="20000"/>
          </a:bodyPr>
          <a:lstStyle/>
          <a:p>
            <a:r>
              <a:rPr lang="es-MX" altLang="es-MX" sz="3200" dirty="0"/>
              <a:t>Si H0 es cierto, entonces la variación de las medias de la muestra, medida por MST = [SST / (k - 1)], también proporciona una estimación imparcial de </a:t>
            </a:r>
            <a:r>
              <a:rPr lang="es-MX" altLang="es-MX" sz="3200" dirty="0">
                <a:latin typeface="Symbol" panose="05050102010706020507" pitchFamily="18" charset="2"/>
              </a:rPr>
              <a:t>s </a:t>
            </a:r>
            <a:r>
              <a:rPr lang="es-MX" altLang="es-MX" sz="3200" baseline="30000" dirty="0"/>
              <a:t>2</a:t>
            </a:r>
            <a:r>
              <a:rPr lang="es-MX" altLang="es-MX" sz="3200" dirty="0"/>
              <a:t>.</a:t>
            </a:r>
          </a:p>
          <a:p>
            <a:r>
              <a:rPr lang="es-MX" altLang="es-MX" sz="3200" dirty="0"/>
              <a:t>Sin embargo, si H0 es falso y las medias poblacionales son diferentes, entonces MST- que mide la variación entre las muestra s- es inusualmente grande. El estadístico de prueba F = MST / MSE tiende a ser más grandes que lo habitual.</a:t>
            </a:r>
            <a:endParaRPr lang="en-US" altLang="es-MX" sz="3200" dirty="0"/>
          </a:p>
        </p:txBody>
      </p:sp>
      <p:grpSp>
        <p:nvGrpSpPr>
          <p:cNvPr id="263195" name="Group 27"/>
          <p:cNvGrpSpPr>
            <a:grpSpLocks/>
          </p:cNvGrpSpPr>
          <p:nvPr/>
        </p:nvGrpSpPr>
        <p:grpSpPr bwMode="auto">
          <a:xfrm>
            <a:off x="2362200" y="381000"/>
            <a:ext cx="7772400" cy="1905000"/>
            <a:chOff x="480" y="1776"/>
            <a:chExt cx="4896" cy="1200"/>
          </a:xfrm>
        </p:grpSpPr>
        <p:sp>
          <p:nvSpPr>
            <p:cNvPr id="263196" name="Rectangle 28"/>
            <p:cNvSpPr>
              <a:spLocks noChangeArrowheads="1"/>
            </p:cNvSpPr>
            <p:nvPr/>
          </p:nvSpPr>
          <p:spPr bwMode="auto">
            <a:xfrm>
              <a:off x="480" y="1776"/>
              <a:ext cx="4896" cy="1200"/>
            </a:xfrm>
            <a:prstGeom prst="rect">
              <a:avLst/>
            </a:prstGeom>
            <a:solidFill>
              <a:srgbClr val="F4ECC6"/>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pic>
          <p:nvPicPr>
            <p:cNvPr id="263197" name="Picture 29" descr="1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 y="1824"/>
              <a:ext cx="4791" cy="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grpSp>
    </p:spTree>
    <p:extLst>
      <p:ext uri="{BB962C8B-B14F-4D97-AF65-F5344CB8AC3E}">
        <p14:creationId xmlns:p14="http://schemas.microsoft.com/office/powerpoint/2010/main" val="3494633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C47E8C-C295-3549-9204-3D3E5651A623}"/>
              </a:ext>
            </a:extLst>
          </p:cNvPr>
          <p:cNvSpPr>
            <a:spLocks noGrp="1"/>
          </p:cNvSpPr>
          <p:nvPr>
            <p:ph type="title"/>
          </p:nvPr>
        </p:nvSpPr>
        <p:spPr>
          <a:xfrm>
            <a:off x="527381" y="356659"/>
            <a:ext cx="9875520" cy="2976331"/>
          </a:xfrm>
        </p:spPr>
        <p:txBody>
          <a:bodyPr>
            <a:normAutofit/>
          </a:bodyPr>
          <a:lstStyle/>
          <a:p>
            <a:r>
              <a:rPr lang="es-MX" dirty="0"/>
              <a:t>Modelos </a:t>
            </a:r>
            <a:br>
              <a:rPr lang="es-MX" dirty="0"/>
            </a:br>
            <a:r>
              <a:rPr lang="es-MX" dirty="0"/>
              <a:t>de </a:t>
            </a:r>
            <a:br>
              <a:rPr lang="es-MX" dirty="0"/>
            </a:br>
            <a:r>
              <a:rPr lang="es-MX" dirty="0"/>
              <a:t>probabilidad</a:t>
            </a:r>
          </a:p>
        </p:txBody>
      </p:sp>
      <p:pic>
        <p:nvPicPr>
          <p:cNvPr id="4" name="Marcador de contenido 3">
            <a:extLst>
              <a:ext uri="{FF2B5EF4-FFF2-40B4-BE49-F238E27FC236}">
                <a16:creationId xmlns:a16="http://schemas.microsoft.com/office/drawing/2014/main" id="{0572AF99-2A7F-DD4F-9C3C-B03C253BFF10}"/>
              </a:ext>
            </a:extLst>
          </p:cNvPr>
          <p:cNvPicPr>
            <a:picLocks noGrp="1" noChangeAspect="1"/>
          </p:cNvPicPr>
          <p:nvPr>
            <p:ph idx="1"/>
          </p:nvPr>
        </p:nvPicPr>
        <p:blipFill>
          <a:blip r:embed="rId2"/>
          <a:stretch>
            <a:fillRect/>
          </a:stretch>
        </p:blipFill>
        <p:spPr>
          <a:xfrm>
            <a:off x="5903979" y="68843"/>
            <a:ext cx="5651051" cy="6528292"/>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Entrada de lápiz 2">
                <a:extLst>
                  <a:ext uri="{FF2B5EF4-FFF2-40B4-BE49-F238E27FC236}">
                    <a16:creationId xmlns:a16="http://schemas.microsoft.com/office/drawing/2014/main" id="{1F3C0B4F-7B1E-3B95-DF23-983DC7AA3BD5}"/>
                  </a:ext>
                </a:extLst>
              </p14:cNvPr>
              <p14:cNvContentPartPr/>
              <p14:nvPr/>
            </p14:nvContentPartPr>
            <p14:xfrm>
              <a:off x="2575440" y="1734120"/>
              <a:ext cx="7530480" cy="4624560"/>
            </p14:xfrm>
          </p:contentPart>
        </mc:Choice>
        <mc:Fallback>
          <p:pic>
            <p:nvPicPr>
              <p:cNvPr id="3" name="Entrada de lápiz 2">
                <a:extLst>
                  <a:ext uri="{FF2B5EF4-FFF2-40B4-BE49-F238E27FC236}">
                    <a16:creationId xmlns:a16="http://schemas.microsoft.com/office/drawing/2014/main" id="{1F3C0B4F-7B1E-3B95-DF23-983DC7AA3BD5}"/>
                  </a:ext>
                </a:extLst>
              </p:cNvPr>
              <p:cNvPicPr/>
              <p:nvPr/>
            </p:nvPicPr>
            <p:blipFill>
              <a:blip r:embed="rId4"/>
              <a:stretch>
                <a:fillRect/>
              </a:stretch>
            </p:blipFill>
            <p:spPr>
              <a:xfrm>
                <a:off x="2566080" y="1724760"/>
                <a:ext cx="7549200" cy="4643280"/>
              </a:xfrm>
              <a:prstGeom prst="rect">
                <a:avLst/>
              </a:prstGeom>
            </p:spPr>
          </p:pic>
        </mc:Fallback>
      </mc:AlternateContent>
    </p:spTree>
    <p:extLst>
      <p:ext uri="{BB962C8B-B14F-4D97-AF65-F5344CB8AC3E}">
        <p14:creationId xmlns:p14="http://schemas.microsoft.com/office/powerpoint/2010/main" val="2309449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s-MX" dirty="0" err="1"/>
              <a:t>Entonces</a:t>
            </a:r>
            <a:r>
              <a:rPr lang="en-US" altLang="es-MX" dirty="0"/>
              <a:t>…</a:t>
            </a:r>
          </a:p>
        </p:txBody>
      </p:sp>
      <mc:AlternateContent xmlns:mc="http://schemas.openxmlformats.org/markup-compatibility/2006" xmlns:a14="http://schemas.microsoft.com/office/drawing/2010/main">
        <mc:Choice Requires="a14">
          <p:sp>
            <p:nvSpPr>
              <p:cNvPr id="9220" name="Rectangle 4"/>
              <p:cNvSpPr>
                <a:spLocks noGrp="1" noChangeArrowheads="1"/>
              </p:cNvSpPr>
              <p:nvPr>
                <p:ph idx="1"/>
              </p:nvPr>
            </p:nvSpPr>
            <p:spPr/>
            <p:txBody>
              <a:bodyPr>
                <a:normAutofit/>
              </a:bodyPr>
              <a:lstStyle/>
              <a:p>
                <a:r>
                  <a:rPr lang="es-MX" altLang="es-MX" sz="2800" dirty="0"/>
                  <a:t>Las poblaciones son descritas por sus distribuciones de probabilidad y los parámetros.</a:t>
                </a:r>
              </a:p>
              <a:p>
                <a:r>
                  <a:rPr lang="es-MX" altLang="es-MX" sz="2800" dirty="0"/>
                  <a:t>Por ejemplo:</a:t>
                </a:r>
              </a:p>
              <a:p>
                <a:pPr lvl="1"/>
                <a:r>
                  <a:rPr lang="es-MX" altLang="es-MX" sz="2000" dirty="0"/>
                  <a:t>Para las poblaciones cuantitativas, la ubicación y la forma son descritos por </a:t>
                </a:r>
                <a14:m>
                  <m:oMath xmlns:m="http://schemas.openxmlformats.org/officeDocument/2006/math">
                    <m:r>
                      <a:rPr lang="es-MX" altLang="es-MX" sz="2000" i="1" dirty="0">
                        <a:latin typeface="Cambria Math" panose="02040503050406030204" pitchFamily="18" charset="0"/>
                        <a:ea typeface="Cambria Math" panose="02040503050406030204" pitchFamily="18" charset="0"/>
                      </a:rPr>
                      <m:t>𝜇</m:t>
                    </m:r>
                  </m:oMath>
                </a14:m>
                <a:r>
                  <a:rPr lang="es-MX" altLang="es-MX" sz="2000" dirty="0"/>
                  <a:t> y </a:t>
                </a:r>
                <a14:m>
                  <m:oMath xmlns:m="http://schemas.openxmlformats.org/officeDocument/2006/math">
                    <m:r>
                      <a:rPr lang="es-MX" altLang="es-MX" sz="2000" i="1" dirty="0">
                        <a:latin typeface="Cambria Math" panose="02040503050406030204" pitchFamily="18" charset="0"/>
                        <a:ea typeface="Cambria Math" panose="02040503050406030204" pitchFamily="18" charset="0"/>
                      </a:rPr>
                      <m:t>𝜎</m:t>
                    </m:r>
                  </m:oMath>
                </a14:m>
                <a:r>
                  <a:rPr lang="es-MX" altLang="es-MX" sz="2000" dirty="0"/>
                  <a:t>.</a:t>
                </a:r>
              </a:p>
              <a:p>
                <a:pPr lvl="1"/>
                <a:r>
                  <a:rPr lang="es-MX" altLang="es-MX" sz="2000" dirty="0"/>
                  <a:t>Para poblaciones binomiales, la ubicación y la forma son determinados por p.</a:t>
                </a:r>
              </a:p>
              <a:p>
                <a:r>
                  <a:rPr lang="es-MX" altLang="es-MX" sz="2800" dirty="0"/>
                  <a:t>Si no se conocen los valores de los parámetros, </a:t>
                </a:r>
                <a:r>
                  <a:rPr lang="es-MX" altLang="es-MX" sz="2800" dirty="0">
                    <a:effectLst>
                      <a:outerShdw blurRad="38100" dist="38100" dir="2700000" algn="tl">
                        <a:srgbClr val="000000">
                          <a:alpha val="43137"/>
                        </a:srgbClr>
                      </a:outerShdw>
                    </a:effectLst>
                  </a:rPr>
                  <a:t>hacemos inferencia </a:t>
                </a:r>
                <a:r>
                  <a:rPr lang="es-MX" altLang="es-MX" sz="2800" dirty="0"/>
                  <a:t>sobre ellos utilizando información de la muestra.</a:t>
                </a:r>
                <a:endParaRPr lang="en-US" altLang="es-MX" sz="2800" dirty="0"/>
              </a:p>
            </p:txBody>
          </p:sp>
        </mc:Choice>
        <mc:Fallback xmlns="">
          <p:sp>
            <p:nvSpPr>
              <p:cNvPr id="9220" name="Rectangle 4"/>
              <p:cNvSpPr>
                <a:spLocks noGrp="1" noRot="1" noChangeAspect="1" noMove="1" noResize="1" noEditPoints="1" noAdjustHandles="1" noChangeArrowheads="1" noChangeShapeType="1" noTextEdit="1"/>
              </p:cNvSpPr>
              <p:nvPr>
                <p:ph idx="1"/>
              </p:nvPr>
            </p:nvSpPr>
            <p:spPr>
              <a:blipFill>
                <a:blip r:embed="rId2"/>
                <a:stretch>
                  <a:fillRect l="-171" t="-2092"/>
                </a:stretch>
              </a:blipFill>
            </p:spPr>
            <p:txBody>
              <a:bodyPr/>
              <a:lstStyle/>
              <a:p>
                <a:r>
                  <a:rPr lang="es-MX">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2" name="Entrada de lápiz 1">
                <a:extLst>
                  <a:ext uri="{FF2B5EF4-FFF2-40B4-BE49-F238E27FC236}">
                    <a16:creationId xmlns:a16="http://schemas.microsoft.com/office/drawing/2014/main" id="{4BE9FADF-FCCF-EC19-6F63-A91984971F29}"/>
                  </a:ext>
                </a:extLst>
              </p14:cNvPr>
              <p14:cNvContentPartPr/>
              <p14:nvPr/>
            </p14:nvContentPartPr>
            <p14:xfrm>
              <a:off x="4870080" y="376560"/>
              <a:ext cx="5994000" cy="4192920"/>
            </p14:xfrm>
          </p:contentPart>
        </mc:Choice>
        <mc:Fallback>
          <p:pic>
            <p:nvPicPr>
              <p:cNvPr id="2" name="Entrada de lápiz 1">
                <a:extLst>
                  <a:ext uri="{FF2B5EF4-FFF2-40B4-BE49-F238E27FC236}">
                    <a16:creationId xmlns:a16="http://schemas.microsoft.com/office/drawing/2014/main" id="{4BE9FADF-FCCF-EC19-6F63-A91984971F29}"/>
                  </a:ext>
                </a:extLst>
              </p:cNvPr>
              <p:cNvPicPr/>
              <p:nvPr/>
            </p:nvPicPr>
            <p:blipFill>
              <a:blip r:embed="rId4"/>
              <a:stretch>
                <a:fillRect/>
              </a:stretch>
            </p:blipFill>
            <p:spPr>
              <a:xfrm>
                <a:off x="4860720" y="367200"/>
                <a:ext cx="6012720" cy="4211640"/>
              </a:xfrm>
              <a:prstGeom prst="rect">
                <a:avLst/>
              </a:prstGeom>
            </p:spPr>
          </p:pic>
        </mc:Fallback>
      </mc:AlternateContent>
    </p:spTree>
    <p:extLst>
      <p:ext uri="{BB962C8B-B14F-4D97-AF65-F5344CB8AC3E}">
        <p14:creationId xmlns:p14="http://schemas.microsoft.com/office/powerpoint/2010/main" val="1685998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POBLACIÓN, MUESTRA, DISEÑO DE MUESTREO</a:t>
            </a:r>
          </a:p>
        </p:txBody>
      </p:sp>
      <p:sp>
        <p:nvSpPr>
          <p:cNvPr id="3" name="Content Placeholder 2"/>
          <p:cNvSpPr>
            <a:spLocks noGrp="1"/>
          </p:cNvSpPr>
          <p:nvPr>
            <p:ph idx="1"/>
          </p:nvPr>
        </p:nvSpPr>
        <p:spPr/>
        <p:txBody>
          <a:bodyPr>
            <a:noAutofit/>
          </a:bodyPr>
          <a:lstStyle/>
          <a:p>
            <a:r>
              <a:rPr lang="es-MX" sz="2400" dirty="0"/>
              <a:t>La </a:t>
            </a:r>
            <a:r>
              <a:rPr lang="es-MX" sz="2400" dirty="0">
                <a:effectLst>
                  <a:outerShdw blurRad="38100" dist="38100" dir="2700000" algn="tl">
                    <a:srgbClr val="000000">
                      <a:alpha val="43137"/>
                    </a:srgbClr>
                  </a:outerShdw>
                </a:effectLst>
              </a:rPr>
              <a:t>población</a:t>
            </a:r>
            <a:r>
              <a:rPr lang="es-MX" sz="2400" dirty="0"/>
              <a:t> en un estudio estadístico es todo el grupo de personas sobre las que queremos información.</a:t>
            </a:r>
          </a:p>
          <a:p>
            <a:r>
              <a:rPr lang="es-MX" sz="2400" dirty="0"/>
              <a:t>Una </a:t>
            </a:r>
            <a:r>
              <a:rPr lang="es-MX" sz="2400" b="1" dirty="0">
                <a:effectLst>
                  <a:outerShdw blurRad="38100" dist="38100" dir="2700000" algn="tl">
                    <a:srgbClr val="000000">
                      <a:alpha val="43137"/>
                    </a:srgbClr>
                  </a:outerShdw>
                </a:effectLst>
              </a:rPr>
              <a:t>muestra</a:t>
            </a:r>
            <a:r>
              <a:rPr lang="es-MX" sz="2400" dirty="0"/>
              <a:t> es una parte de la población de la que en realidad nos recogemos información. </a:t>
            </a:r>
          </a:p>
          <a:p>
            <a:r>
              <a:rPr lang="es-MX" sz="2400" dirty="0"/>
              <a:t>Se utiliza una muestra para sacar conclusiones sobre toda la población.</a:t>
            </a:r>
          </a:p>
          <a:p>
            <a:r>
              <a:rPr lang="es-MX" sz="2400" dirty="0"/>
              <a:t>Un </a:t>
            </a:r>
            <a:r>
              <a:rPr lang="es-MX" sz="2400" b="1" dirty="0">
                <a:effectLst>
                  <a:outerShdw blurRad="38100" dist="38100" dir="2700000" algn="tl">
                    <a:srgbClr val="000000">
                      <a:alpha val="43137"/>
                    </a:srgbClr>
                  </a:outerShdw>
                </a:effectLst>
              </a:rPr>
              <a:t>diseño de muestreo </a:t>
            </a:r>
            <a:r>
              <a:rPr lang="es-MX" sz="2400" dirty="0"/>
              <a:t>describe exactamente cómo elegir una muestra de la población.</a:t>
            </a:r>
          </a:p>
        </p:txBody>
      </p:sp>
    </p:spTree>
    <p:extLst>
      <p:ext uri="{BB962C8B-B14F-4D97-AF65-F5344CB8AC3E}">
        <p14:creationId xmlns:p14="http://schemas.microsoft.com/office/powerpoint/2010/main" val="1224989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Inferencia y por qué usamos muestreo</a:t>
            </a:r>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Char char="q"/>
            </a:pPr>
            <a:r>
              <a:rPr lang="es-MX" dirty="0"/>
              <a:t>El proceso de elaboración de conclusiones sobre una población sobre la base de datos de la muestra se llama </a:t>
            </a:r>
            <a:r>
              <a:rPr lang="es-MX" b="1" dirty="0">
                <a:effectLst>
                  <a:outerShdw blurRad="38100" dist="38100" dir="2700000" algn="tl">
                    <a:srgbClr val="000000">
                      <a:alpha val="43137"/>
                    </a:srgbClr>
                  </a:outerShdw>
                </a:effectLst>
              </a:rPr>
              <a:t>inferencia</a:t>
            </a:r>
            <a:r>
              <a:rPr lang="es-MX" dirty="0"/>
              <a:t>, porque inferimos información sobre la población de lo que sabemos acerca de la muestra.</a:t>
            </a:r>
          </a:p>
          <a:p>
            <a:pPr>
              <a:buFont typeface="Wingdings" panose="05000000000000000000" pitchFamily="2" charset="2"/>
              <a:buChar char="q"/>
            </a:pPr>
            <a:r>
              <a:rPr lang="es-MX" dirty="0"/>
              <a:t>Usamos el muestreo aleatorio para</a:t>
            </a:r>
          </a:p>
          <a:p>
            <a:pPr lvl="1">
              <a:buFont typeface="Wingdings" panose="05000000000000000000" pitchFamily="2" charset="2"/>
              <a:buChar char="q"/>
            </a:pPr>
            <a:r>
              <a:rPr lang="es-MX" sz="2000" dirty="0"/>
              <a:t>Eliminar el </a:t>
            </a:r>
            <a:r>
              <a:rPr lang="es-MX" sz="2000" dirty="0">
                <a:effectLst>
                  <a:outerShdw blurRad="38100" dist="38100" dir="2700000" algn="tl">
                    <a:srgbClr val="000000">
                      <a:alpha val="43137"/>
                    </a:srgbClr>
                  </a:outerShdw>
                </a:effectLst>
              </a:rPr>
              <a:t>sesgo de selección</a:t>
            </a:r>
          </a:p>
          <a:p>
            <a:pPr lvl="2">
              <a:buFont typeface="Wingdings" panose="05000000000000000000" pitchFamily="2" charset="2"/>
              <a:buChar char="ü"/>
            </a:pPr>
            <a:r>
              <a:rPr lang="es-MX" sz="2000" dirty="0"/>
              <a:t>Muestreo por conveniencia o muestras de respuesta voluntarias son engañosos debido a que estos métodos de elección de una muestra están sesgados. </a:t>
            </a:r>
          </a:p>
          <a:p>
            <a:pPr lvl="1">
              <a:buFont typeface="Wingdings" panose="05000000000000000000" pitchFamily="2" charset="2"/>
              <a:buChar char="q"/>
            </a:pPr>
            <a:r>
              <a:rPr lang="es-MX" sz="2000" dirty="0"/>
              <a:t>Para aplicar las </a:t>
            </a:r>
            <a:r>
              <a:rPr lang="es-MX" sz="2000" u="sng" dirty="0">
                <a:effectLst>
                  <a:outerShdw blurRad="38100" dist="38100" dir="2700000" algn="tl">
                    <a:srgbClr val="000000">
                      <a:alpha val="43137"/>
                    </a:srgbClr>
                  </a:outerShdw>
                </a:effectLst>
              </a:rPr>
              <a:t>leyes de la probabilidad</a:t>
            </a:r>
            <a:r>
              <a:rPr lang="es-MX" sz="2000" dirty="0"/>
              <a:t> que permiten la inferencia confiable acerca de la población.</a:t>
            </a:r>
          </a:p>
          <a:p>
            <a:pPr lvl="2">
              <a:buFont typeface="Wingdings" panose="05000000000000000000" pitchFamily="2" charset="2"/>
              <a:buChar char="q"/>
            </a:pPr>
            <a:r>
              <a:rPr lang="es-MX" sz="1800" dirty="0"/>
              <a:t>Ley de los grandes números</a:t>
            </a:r>
          </a:p>
          <a:p>
            <a:pPr lvl="2">
              <a:buFont typeface="Wingdings" panose="05000000000000000000" pitchFamily="2" charset="2"/>
              <a:buChar char="q"/>
            </a:pPr>
            <a:r>
              <a:rPr lang="es-MX" sz="1800" dirty="0"/>
              <a:t>Teorema del Límite Central</a:t>
            </a:r>
          </a:p>
        </p:txBody>
      </p:sp>
      <mc:AlternateContent xmlns:mc="http://schemas.openxmlformats.org/markup-compatibility/2006">
        <mc:Choice xmlns:p14="http://schemas.microsoft.com/office/powerpoint/2010/main" Requires="p14">
          <p:contentPart p14:bwMode="auto" r:id="rId2">
            <p14:nvContentPartPr>
              <p14:cNvPr id="4" name="Entrada de lápiz 3">
                <a:extLst>
                  <a:ext uri="{FF2B5EF4-FFF2-40B4-BE49-F238E27FC236}">
                    <a16:creationId xmlns:a16="http://schemas.microsoft.com/office/drawing/2014/main" id="{8C1B60E4-3274-AF41-C932-85E220325836}"/>
                  </a:ext>
                </a:extLst>
              </p14:cNvPr>
              <p14:cNvContentPartPr/>
              <p14:nvPr/>
            </p14:nvContentPartPr>
            <p14:xfrm>
              <a:off x="821520" y="6726960"/>
              <a:ext cx="360" cy="360"/>
            </p14:xfrm>
          </p:contentPart>
        </mc:Choice>
        <mc:Fallback>
          <p:pic>
            <p:nvPicPr>
              <p:cNvPr id="4" name="Entrada de lápiz 3">
                <a:extLst>
                  <a:ext uri="{FF2B5EF4-FFF2-40B4-BE49-F238E27FC236}">
                    <a16:creationId xmlns:a16="http://schemas.microsoft.com/office/drawing/2014/main" id="{8C1B60E4-3274-AF41-C932-85E220325836}"/>
                  </a:ext>
                </a:extLst>
              </p:cNvPr>
              <p:cNvPicPr/>
              <p:nvPr/>
            </p:nvPicPr>
            <p:blipFill>
              <a:blip r:embed="rId3"/>
              <a:stretch>
                <a:fillRect/>
              </a:stretch>
            </p:blipFill>
            <p:spPr>
              <a:xfrm>
                <a:off x="812160" y="6717600"/>
                <a:ext cx="19080" cy="19080"/>
              </a:xfrm>
              <a:prstGeom prst="rect">
                <a:avLst/>
              </a:prstGeom>
            </p:spPr>
          </p:pic>
        </mc:Fallback>
      </mc:AlternateContent>
    </p:spTree>
    <p:extLst>
      <p:ext uri="{BB962C8B-B14F-4D97-AF65-F5344CB8AC3E}">
        <p14:creationId xmlns:p14="http://schemas.microsoft.com/office/powerpoint/2010/main" val="1248033226"/>
      </p:ext>
    </p:extLst>
  </p:cSld>
  <p:clrMapOvr>
    <a:masterClrMapping/>
  </p:clrMapOvr>
</p:sld>
</file>

<file path=ppt/theme/theme1.xml><?xml version="1.0" encoding="utf-8"?>
<a:theme xmlns:a="http://schemas.openxmlformats.org/drawingml/2006/main" name="RocaVTI">
  <a:themeElements>
    <a:clrScheme name="AnalogousFromDarkSeedLeftStep">
      <a:dk1>
        <a:srgbClr val="000000"/>
      </a:dk1>
      <a:lt1>
        <a:srgbClr val="FFFFFF"/>
      </a:lt1>
      <a:dk2>
        <a:srgbClr val="412824"/>
      </a:dk2>
      <a:lt2>
        <a:srgbClr val="E7E2E8"/>
      </a:lt2>
      <a:accent1>
        <a:srgbClr val="44B720"/>
      </a:accent1>
      <a:accent2>
        <a:srgbClr val="79AF13"/>
      </a:accent2>
      <a:accent3>
        <a:srgbClr val="ACA21F"/>
      </a:accent3>
      <a:accent4>
        <a:srgbClr val="D57817"/>
      </a:accent4>
      <a:accent5>
        <a:srgbClr val="E73B29"/>
      </a:accent5>
      <a:accent6>
        <a:srgbClr val="D51754"/>
      </a:accent6>
      <a:hlink>
        <a:srgbClr val="BF613F"/>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3165</TotalTime>
  <Words>2979</Words>
  <Application>Microsoft Macintosh PowerPoint</Application>
  <PresentationFormat>Panorámica</PresentationFormat>
  <Paragraphs>336</Paragraphs>
  <Slides>59</Slides>
  <Notes>3</Notes>
  <HiddenSlides>0</HiddenSlides>
  <MMClips>0</MMClips>
  <ScaleCrop>false</ScaleCrop>
  <HeadingPairs>
    <vt:vector size="8" baseType="variant">
      <vt:variant>
        <vt:lpstr>Fuentes usadas</vt:lpstr>
      </vt:variant>
      <vt:variant>
        <vt:i4>12</vt:i4>
      </vt:variant>
      <vt:variant>
        <vt:lpstr>Tema</vt:lpstr>
      </vt:variant>
      <vt:variant>
        <vt:i4>1</vt:i4>
      </vt:variant>
      <vt:variant>
        <vt:lpstr>Servidores OLE incrustados</vt:lpstr>
      </vt:variant>
      <vt:variant>
        <vt:i4>2</vt:i4>
      </vt:variant>
      <vt:variant>
        <vt:lpstr>Títulos de diapositiva</vt:lpstr>
      </vt:variant>
      <vt:variant>
        <vt:i4>59</vt:i4>
      </vt:variant>
    </vt:vector>
  </HeadingPairs>
  <TitlesOfParts>
    <vt:vector size="74" baseType="lpstr">
      <vt:lpstr>Arial</vt:lpstr>
      <vt:lpstr>Avenir Next LT Pro</vt:lpstr>
      <vt:lpstr>Avenir Next LT Pro Light</vt:lpstr>
      <vt:lpstr>Calibri</vt:lpstr>
      <vt:lpstr>Cambria Math</vt:lpstr>
      <vt:lpstr>Corbel</vt:lpstr>
      <vt:lpstr>Garamond</vt:lpstr>
      <vt:lpstr>Georgia Pro Semibold</vt:lpstr>
      <vt:lpstr>Segoe UI Light</vt:lpstr>
      <vt:lpstr>Symbol</vt:lpstr>
      <vt:lpstr>Times</vt:lpstr>
      <vt:lpstr>Wingdings</vt:lpstr>
      <vt:lpstr>RocaVTI</vt:lpstr>
      <vt:lpstr>Ecuación</vt:lpstr>
      <vt:lpstr>Equation</vt:lpstr>
      <vt:lpstr>Inferencia e introducción a los modelos estadísticos con R</vt:lpstr>
      <vt:lpstr>Después de la sesión 1: Repaso de los paquetes</vt:lpstr>
      <vt:lpstr>introducción a la inferencia</vt:lpstr>
      <vt:lpstr>Algunas cosas básicas</vt:lpstr>
      <vt:lpstr>El azar y la probabilidad</vt:lpstr>
      <vt:lpstr>Modelos  de  probabilidad</vt:lpstr>
      <vt:lpstr>Entonces…</vt:lpstr>
      <vt:lpstr>POBLACIÓN, MUESTRA, DISEÑO DE MUESTREO</vt:lpstr>
      <vt:lpstr>Inferencia y por qué usamos muestreo</vt:lpstr>
      <vt:lpstr>Convención</vt:lpstr>
      <vt:lpstr>Ley de los  grandes  números</vt:lpstr>
      <vt:lpstr>Presentación de PowerPoint</vt:lpstr>
      <vt:lpstr>TIPOS DE INFERENCIA</vt:lpstr>
      <vt:lpstr>Tipos de inferencia</vt:lpstr>
      <vt:lpstr>Propiedades de los estimadores puntuales</vt:lpstr>
      <vt:lpstr>Propiedades de los estimadores puntuales</vt:lpstr>
      <vt:lpstr>Propiedades de los estimadores puntuales</vt:lpstr>
      <vt:lpstr>Propiedades de los estimadores puntuales</vt:lpstr>
      <vt:lpstr>Consistencia </vt:lpstr>
      <vt:lpstr>Distribución asintóticamente normal</vt:lpstr>
      <vt:lpstr>Presentación de PowerPoint</vt:lpstr>
      <vt:lpstr>Presentación de PowerPoint</vt:lpstr>
      <vt:lpstr>Algunos elementos básicos de la inferencia</vt:lpstr>
      <vt:lpstr>Gran regla para la estimación por intervalo</vt:lpstr>
      <vt:lpstr>Presentación de PowerPoint</vt:lpstr>
      <vt:lpstr>Pruebas de hipótesis</vt:lpstr>
      <vt:lpstr>Prueba de hipótesis</vt:lpstr>
      <vt:lpstr>Introducción</vt:lpstr>
      <vt:lpstr>Presentación de PowerPoint</vt:lpstr>
      <vt:lpstr>Partes de una prueba estadística (o un test estadístico)</vt:lpstr>
      <vt:lpstr>Partes de una prueba estadística (o un test estadístico)</vt:lpstr>
      <vt:lpstr>Partes de una prueba estadística (o un test estadístico)</vt:lpstr>
      <vt:lpstr>Tipos de prueba de hipótesis</vt:lpstr>
      <vt:lpstr>Tipos de prueba de hipótesis</vt:lpstr>
      <vt:lpstr>Estadístico de Prueba</vt:lpstr>
      <vt:lpstr>Otras pruebas de hipótesis para muestras grandes</vt:lpstr>
      <vt:lpstr>Después de la sesión 2: Repaso de los paquetes</vt:lpstr>
      <vt:lpstr>Diferencia entre dos medias</vt:lpstr>
      <vt:lpstr>Diferencia entre dos medias</vt:lpstr>
      <vt:lpstr>Estimando m1-m2</vt:lpstr>
      <vt:lpstr>Presentación de PowerPoint</vt:lpstr>
      <vt:lpstr>Presentación de PowerPoint</vt:lpstr>
      <vt:lpstr>Prueba chi cuadrado</vt:lpstr>
      <vt:lpstr>Modelos estadísticos</vt:lpstr>
      <vt:lpstr>Modelos estadísticos</vt:lpstr>
      <vt:lpstr>Proceso</vt:lpstr>
      <vt:lpstr>El Análisis de Varianza (ANOVA)</vt:lpstr>
      <vt:lpstr>Análisis de varianza</vt:lpstr>
      <vt:lpstr>Supuestos</vt:lpstr>
      <vt:lpstr>Tres diseños</vt:lpstr>
      <vt:lpstr>Anova simple –one way</vt:lpstr>
      <vt:lpstr>Anova simple –one way</vt:lpstr>
      <vt:lpstr>Anova simple –one way</vt:lpstr>
      <vt:lpstr>Anova simple –one way</vt:lpstr>
      <vt:lpstr>Análisis de varianza o anova</vt:lpstr>
      <vt:lpstr>Grados de libertad y media de los cuadrados</vt:lpstr>
      <vt:lpstr>La Tabla anova</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Inferencia e introducción a los modelos estadísticos con R</dc:title>
  <dc:creator>ANA RUTH ESCOTO CASTILLO</dc:creator>
  <cp:lastModifiedBy>ANA RUTH ESCOTO CASTILLO</cp:lastModifiedBy>
  <cp:revision>6</cp:revision>
  <dcterms:created xsi:type="dcterms:W3CDTF">2022-01-10T23:11:49Z</dcterms:created>
  <dcterms:modified xsi:type="dcterms:W3CDTF">2022-06-21T18:14:43Z</dcterms:modified>
</cp:coreProperties>
</file>